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МАОУ «Подберезская СОШ»</a:t>
            </a:r>
            <a:br>
              <a:rPr lang="ru-RU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дошкольные группы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Группа «Ромашки»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Воспитатель: Сергеева Лидия Витальевна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FFFF00"/>
                </a:solidFill>
              </a:rPr>
              <a:t>Экоурок</a:t>
            </a:r>
            <a:r>
              <a:rPr lang="ru-RU" b="1" dirty="0" smtClean="0">
                <a:solidFill>
                  <a:srgbClr val="FFFF00"/>
                </a:solidFill>
              </a:rPr>
              <a:t> «Как помочь птицам»</a:t>
            </a:r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5" name="Содержимое 4" descr="ruOTMfVNP8o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843881"/>
            <a:ext cx="4038600" cy="4038600"/>
          </a:xfrm>
        </p:spPr>
      </p:pic>
      <p:pic>
        <p:nvPicPr>
          <p:cNvPr id="6" name="Содержимое 5" descr="WgGQizNw4hM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1843881"/>
            <a:ext cx="4038600" cy="40386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Сколько гибнет их- не счесть, видеть тяжело!</a:t>
            </a:r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5" name="Содержимое 4" descr="_Ro5jbH8xfA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Содержимое 5" descr="fNF_w8tiUUw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А ведь в нашем сердце есть и для птиц тепло.</a:t>
            </a:r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5" name="Содержимое 4" descr="CR06AHQK16o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Содержимое 5" descr="jij7amTE0gY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Разве можно забывать:</a:t>
            </a:r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5" name="Содержимое 4" descr="oDsB6Ko3vwM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779264" y="1600200"/>
            <a:ext cx="3394472" cy="4525963"/>
          </a:xfrm>
        </p:spPr>
      </p:pic>
      <p:pic>
        <p:nvPicPr>
          <p:cNvPr id="6" name="Содержимое 5" descr="P1OVsjgyTu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970264" y="1600200"/>
            <a:ext cx="3394472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FF00"/>
                </a:solidFill>
              </a:rPr>
              <a:t>Улететь могли: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А остались зимовать,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7" name="Содержимое 6" descr="tt43Fh2600Q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7200" y="2635448"/>
            <a:ext cx="4040188" cy="3030141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Заодно с людьми!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8" name="Содержимое 7" descr="STQywQCfjbo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5025" y="2634853"/>
            <a:ext cx="4041775" cy="3031331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55</Words>
  <Application>Microsoft Office PowerPoint</Application>
  <PresentationFormat>Экран (4:3)</PresentationFormat>
  <Paragraphs>10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МАОУ «Подберезская СОШ» дошкольные группы</vt:lpstr>
      <vt:lpstr>Экоурок «Как помочь птицам»</vt:lpstr>
      <vt:lpstr>Сколько гибнет их- не счесть, видеть тяжело!</vt:lpstr>
      <vt:lpstr>А ведь в нашем сердце есть и для птиц тепло.</vt:lpstr>
      <vt:lpstr>Разве можно забывать:</vt:lpstr>
      <vt:lpstr>Улететь могли: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МАОУ «Подберезская СОШ» дошкольные группы</dc:title>
  <dc:creator>803471</dc:creator>
  <cp:lastModifiedBy>Windows User</cp:lastModifiedBy>
  <cp:revision>2</cp:revision>
  <dcterms:created xsi:type="dcterms:W3CDTF">2022-02-22T12:02:52Z</dcterms:created>
  <dcterms:modified xsi:type="dcterms:W3CDTF">2022-02-22T12:48:57Z</dcterms:modified>
</cp:coreProperties>
</file>