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74" r:id="rId10"/>
    <p:sldId id="273" r:id="rId11"/>
    <p:sldId id="266" r:id="rId12"/>
    <p:sldId id="265" r:id="rId13"/>
    <p:sldId id="275" r:id="rId14"/>
    <p:sldId id="272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5E9EFF"/>
            </a:gs>
            <a:gs pos="14000">
              <a:srgbClr val="85C2FF"/>
            </a:gs>
            <a:gs pos="38000">
              <a:srgbClr val="C4D6EB"/>
            </a:gs>
            <a:gs pos="72000">
              <a:srgbClr val="FFEBFA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332656"/>
            <a:ext cx="7772400" cy="1470025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Кукла - светильник</a:t>
            </a:r>
            <a:endParaRPr lang="ru-RU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66917" y="4653136"/>
            <a:ext cx="5184576" cy="1992351"/>
          </a:xfrm>
        </p:spPr>
        <p:txBody>
          <a:bodyPr>
            <a:normAutofit/>
          </a:bodyPr>
          <a:lstStyle/>
          <a:p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G:\DCIM\102NIKON\DSC0614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3888432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06442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60648"/>
            <a:ext cx="8229600" cy="4525963"/>
          </a:xfrm>
        </p:spPr>
        <p:txBody>
          <a:bodyPr/>
          <a:lstStyle/>
          <a:p>
            <a:pPr marL="0" indent="0" algn="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Мы показываем кукол миру,</a:t>
            </a:r>
            <a:endParaRPr lang="ru-RU" sz="2800" dirty="0">
              <a:ea typeface="Calibri"/>
              <a:cs typeface="Times New Roman"/>
            </a:endParaRPr>
          </a:p>
          <a:p>
            <a:pPr marL="0" indent="0" algn="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 куклы показывают нам мир...</a:t>
            </a:r>
            <a:endParaRPr lang="ru-RU" sz="2800" dirty="0"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2977995" cy="39686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https://img01.kupiprodai.ru/072018/153183597146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23" b="3070"/>
          <a:stretch/>
        </p:blipFill>
        <p:spPr bwMode="auto">
          <a:xfrm>
            <a:off x="3533959" y="3034145"/>
            <a:ext cx="2694225" cy="35190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ÐÑÐºÐ»Ð°-ÑÐ²ÐµÑÐ¸Ð»ÑÐ½Ð¸Ðº Ð¸Ð· Ð¸Ð·Ð¾Ð»Ð¾Ð½Ð°!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585913"/>
            <a:ext cx="2286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3542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14053" y="404664"/>
            <a:ext cx="4402832" cy="579350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 Куклы это нечто волшебное, что на протяжении всей жизни связывает нас с детством, каким-то странным образом вызывая в душе самые нежные и самые светлые чувства.</a:t>
            </a:r>
          </a:p>
          <a:p>
            <a:pPr marL="0" indent="0">
              <a:buNone/>
            </a:pPr>
            <a:r>
              <a:rPr lang="ru-RU" dirty="0" smtClean="0"/>
              <a:t>Мастера </a:t>
            </a:r>
            <a:r>
              <a:rPr lang="ru-RU" dirty="0"/>
              <a:t>годами. Эпохами осваивали различные виды материалов для изготовления кукол и их нарядов. И в своем проекте я решила, что можно соединить практичность и красоту, а также подарить вторую жизнь кукле, которая лежит в коробке давно уже забытая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b="1" dirty="0" smtClean="0">
                <a:latin typeface="Times New Roman"/>
                <a:ea typeface="Times New Roman"/>
              </a:rPr>
              <a:t> Цель: </a:t>
            </a:r>
            <a:r>
              <a:rPr lang="ru-RU" dirty="0" smtClean="0">
                <a:latin typeface="Times New Roman"/>
                <a:ea typeface="Times New Roman"/>
              </a:rPr>
              <a:t>изучить свойства </a:t>
            </a:r>
            <a:r>
              <a:rPr lang="ru-RU" dirty="0" err="1" smtClean="0">
                <a:latin typeface="Times New Roman"/>
                <a:ea typeface="Times New Roman"/>
              </a:rPr>
              <a:t>изолона</a:t>
            </a:r>
            <a:r>
              <a:rPr lang="ru-RU" dirty="0" smtClean="0">
                <a:latin typeface="Times New Roman"/>
                <a:ea typeface="Times New Roman"/>
              </a:rPr>
              <a:t>, изготовить </a:t>
            </a:r>
            <a:r>
              <a:rPr lang="ru-RU" dirty="0">
                <a:latin typeface="Times New Roman"/>
                <a:ea typeface="Times New Roman"/>
              </a:rPr>
              <a:t>декоративную  куклу - светильник  для оформления помещения.</a:t>
            </a:r>
            <a:endParaRPr lang="ru-RU" dirty="0"/>
          </a:p>
        </p:txBody>
      </p:sp>
      <p:pic>
        <p:nvPicPr>
          <p:cNvPr id="2052" name="Picture 4" descr="ÐÑÐºÐ»Ð°-ÑÐ²ÐµÑÐ¸Ð»ÑÐ½Ð¸Ðº Ð±ÑÐ´ÐµÑ Ð¾ÑÐ²ÐµÑÐ°ÑÑ Ð²Ð°ÑÑ ÐºÐ¾Ð¼Ð½Ð°ÑÑ Ð¸ ÑÐ°Ð´Ð¾Ð²Ð°ÑÑ Ð²Ð°Ñ Ð²Ð·Ð³Ð»ÑÐ´!!!ÐÐ°Ð»ÐµÐ½Ñ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64" y="548680"/>
            <a:ext cx="4320480" cy="5858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2387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7984" y="260648"/>
            <a:ext cx="4258816" cy="5904656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3800" b="1" dirty="0">
                <a:latin typeface="Times New Roman"/>
                <a:ea typeface="Times New Roman"/>
                <a:cs typeface="Times New Roman"/>
              </a:rPr>
              <a:t>Задачи </a:t>
            </a:r>
            <a:r>
              <a:rPr lang="ru-RU" sz="3800" b="1" dirty="0" smtClean="0">
                <a:latin typeface="Times New Roman"/>
                <a:ea typeface="Times New Roman"/>
                <a:cs typeface="Times New Roman"/>
              </a:rPr>
              <a:t>:</a:t>
            </a:r>
            <a:endParaRPr lang="ru-RU" sz="38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3800" dirty="0" smtClean="0">
                <a:latin typeface="Times New Roman"/>
                <a:ea typeface="Times New Roman"/>
                <a:cs typeface="Times New Roman"/>
              </a:rPr>
              <a:t>изучить </a:t>
            </a:r>
            <a:r>
              <a:rPr lang="ru-RU" sz="3800" dirty="0">
                <a:latin typeface="Times New Roman"/>
                <a:ea typeface="Times New Roman"/>
                <a:cs typeface="Times New Roman"/>
              </a:rPr>
              <a:t>различные виды </a:t>
            </a:r>
            <a:r>
              <a:rPr lang="ru-RU" sz="3800" dirty="0" err="1">
                <a:latin typeface="Times New Roman"/>
                <a:ea typeface="Times New Roman"/>
                <a:cs typeface="Times New Roman"/>
              </a:rPr>
              <a:t>изолона</a:t>
            </a:r>
            <a:r>
              <a:rPr lang="ru-RU" sz="3800" dirty="0">
                <a:latin typeface="Times New Roman"/>
                <a:ea typeface="Times New Roman"/>
                <a:cs typeface="Times New Roman"/>
              </a:rPr>
              <a:t>,</a:t>
            </a:r>
            <a:endParaRPr lang="ru-RU" sz="38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3800" dirty="0" smtClean="0">
                <a:latin typeface="Times New Roman"/>
                <a:ea typeface="Times New Roman"/>
                <a:cs typeface="Times New Roman"/>
              </a:rPr>
              <a:t> ознакомиться </a:t>
            </a:r>
            <a:r>
              <a:rPr lang="ru-RU" sz="3800" dirty="0">
                <a:latin typeface="Times New Roman"/>
                <a:ea typeface="Times New Roman"/>
                <a:cs typeface="Times New Roman"/>
              </a:rPr>
              <a:t>с историей кукол;</a:t>
            </a:r>
            <a:endParaRPr lang="ru-RU" sz="38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38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800" dirty="0">
                <a:latin typeface="Times New Roman"/>
                <a:ea typeface="Times New Roman"/>
                <a:cs typeface="Times New Roman"/>
              </a:rPr>
              <a:t>составить технологические карты изготовления  куклы-  светильник;</a:t>
            </a:r>
            <a:endParaRPr lang="ru-RU" sz="38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3800" dirty="0" smtClean="0">
                <a:latin typeface="Times New Roman"/>
                <a:ea typeface="Times New Roman"/>
                <a:cs typeface="Times New Roman"/>
              </a:rPr>
              <a:t>освоить </a:t>
            </a:r>
            <a:r>
              <a:rPr lang="ru-RU" sz="3800" dirty="0">
                <a:latin typeface="Times New Roman"/>
                <a:ea typeface="Times New Roman"/>
                <a:cs typeface="Times New Roman"/>
              </a:rPr>
              <a:t>технику работы с </a:t>
            </a:r>
            <a:r>
              <a:rPr lang="ru-RU" sz="3800" dirty="0" err="1">
                <a:latin typeface="Times New Roman"/>
                <a:ea typeface="Times New Roman"/>
                <a:cs typeface="Times New Roman"/>
              </a:rPr>
              <a:t>изолоном</a:t>
            </a:r>
            <a:r>
              <a:rPr lang="ru-RU" sz="3800" dirty="0">
                <a:latin typeface="Times New Roman"/>
                <a:ea typeface="Times New Roman"/>
                <a:cs typeface="Times New Roman"/>
              </a:rPr>
              <a:t>;</a:t>
            </a:r>
            <a:endParaRPr lang="ru-RU" sz="3800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3076" name="Picture 4" descr="Ð¡Ð²ÐµÑÐ¸Ð»ÑÐ½Ð¸Ðº ÐÑÐºÐ¾Ð»ÐºÐ° ÐÐ°ÑÑÑÐ°. 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15"/>
          <a:stretch/>
        </p:blipFill>
        <p:spPr bwMode="auto">
          <a:xfrm>
            <a:off x="539552" y="260648"/>
            <a:ext cx="3744416" cy="60486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326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432048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latin typeface="Times New Roman"/>
                <a:ea typeface="Times New Roman"/>
              </a:rPr>
              <a:t>Методы: - </a:t>
            </a:r>
            <a:r>
              <a:rPr lang="ru-RU" sz="2400" dirty="0">
                <a:latin typeface="Times New Roman"/>
                <a:ea typeface="Times New Roman"/>
              </a:rPr>
              <a:t>аналитический,  поисковый, практический .  </a:t>
            </a:r>
            <a:endParaRPr lang="ru-RU" sz="2400" dirty="0" smtClean="0"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/>
                <a:ea typeface="Times New Roman"/>
              </a:rPr>
              <a:t>В </a:t>
            </a:r>
            <a:r>
              <a:rPr lang="ru-RU" sz="2400" dirty="0">
                <a:latin typeface="Times New Roman"/>
                <a:ea typeface="Times New Roman"/>
              </a:rPr>
              <a:t>последнее время особой популярностью стало работать с </a:t>
            </a:r>
            <a:r>
              <a:rPr lang="ru-RU" sz="2400" dirty="0" err="1">
                <a:latin typeface="Times New Roman"/>
                <a:ea typeface="Times New Roman"/>
              </a:rPr>
              <a:t>изолоном</a:t>
            </a:r>
            <a:r>
              <a:rPr lang="ru-RU" sz="2400" dirty="0">
                <a:latin typeface="Times New Roman"/>
                <a:ea typeface="Times New Roman"/>
              </a:rPr>
              <a:t>. А возрождая куклы из коробок я даю им второй шанс на новую и интересную жизнь. Данная работа отлично украсит интерьер детской комнаты и внесет тепло и свет, в этом заключается </a:t>
            </a:r>
            <a:r>
              <a:rPr lang="ru-RU" sz="2400" b="1" dirty="0" smtClean="0">
                <a:latin typeface="Times New Roman"/>
                <a:ea typeface="Times New Roman"/>
              </a:rPr>
              <a:t>актуальность.</a:t>
            </a:r>
            <a:endParaRPr lang="ru-RU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8640"/>
            <a:ext cx="2892152" cy="3446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635120"/>
            <a:ext cx="3010206" cy="3034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6830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99992" y="332656"/>
            <a:ext cx="4186808" cy="5793507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Гипотеза: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если выполнить  куклу-светильник в технике аппликация из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изолона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то она внесет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уют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 детскую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комнату.</a:t>
            </a:r>
            <a:endParaRPr lang="ru-RU" sz="28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dirty="0" err="1" smtClean="0">
                <a:latin typeface="Times New Roman"/>
                <a:ea typeface="Times New Roman"/>
                <a:cs typeface="Times New Roman"/>
              </a:rPr>
              <a:t>Новизна:</a:t>
            </a:r>
            <a:r>
              <a:rPr lang="ru-RU" dirty="0" err="1" smtClean="0">
                <a:latin typeface="Times New Roman"/>
                <a:ea typeface="Times New Roman"/>
                <a:cs typeface="Times New Roman"/>
              </a:rPr>
              <a:t>изготовление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светильников    из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изолона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Практическая значимость: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освещение интерьера в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вечернее и ночное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время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суток.</a:t>
            </a:r>
            <a:r>
              <a:rPr lang="ru-RU" sz="3600" dirty="0" smtClean="0">
                <a:latin typeface="Times New Roman"/>
                <a:ea typeface="Calibri"/>
                <a:cs typeface="Times New Roman"/>
              </a:rPr>
              <a:t>      </a:t>
            </a:r>
            <a:endParaRPr lang="ru-RU" sz="2800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27" y="404664"/>
            <a:ext cx="4108450" cy="554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5328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4509120"/>
            <a:ext cx="7859216" cy="2076475"/>
          </a:xfrm>
        </p:spPr>
        <p:txBody>
          <a:bodyPr>
            <a:normAutofit/>
          </a:bodyPr>
          <a:lstStyle/>
          <a:p>
            <a:r>
              <a:rPr lang="ru-RU" sz="2400" dirty="0" err="1">
                <a:latin typeface="Times New Roman"/>
                <a:ea typeface="Calibri"/>
              </a:rPr>
              <a:t>Изолон</a:t>
            </a:r>
            <a:r>
              <a:rPr lang="ru-RU" sz="2400" dirty="0">
                <a:latin typeface="Times New Roman"/>
                <a:ea typeface="Calibri"/>
              </a:rPr>
              <a:t> – это материал, структура которого состоит из множества ячеек закрытого типа. </a:t>
            </a:r>
            <a:r>
              <a:rPr lang="ru-RU" sz="2400" dirty="0" err="1">
                <a:latin typeface="Times New Roman"/>
                <a:ea typeface="Calibri"/>
              </a:rPr>
              <a:t>Изолон</a:t>
            </a:r>
            <a:r>
              <a:rPr lang="ru-RU" sz="2400" dirty="0">
                <a:latin typeface="Times New Roman"/>
                <a:ea typeface="Calibri"/>
              </a:rPr>
              <a:t> отлично подходит для теплоизоляции. А также он обладает хорошей эластичностью. Последнее время мастерицы применяют декоративный  </a:t>
            </a:r>
            <a:r>
              <a:rPr lang="ru-RU" sz="2400" smtClean="0">
                <a:latin typeface="Times New Roman"/>
                <a:ea typeface="Calibri"/>
              </a:rPr>
              <a:t>изолон </a:t>
            </a:r>
            <a:r>
              <a:rPr lang="ru-RU" sz="2400" dirty="0">
                <a:latin typeface="Times New Roman"/>
                <a:ea typeface="Calibri"/>
              </a:rPr>
              <a:t>в работе.</a:t>
            </a:r>
            <a:endParaRPr lang="ru-RU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0" y="0"/>
            <a:ext cx="6264696" cy="4458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63769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86000" y="26903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469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88" y="1233"/>
            <a:ext cx="9142356" cy="685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0256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16024"/>
            <a:ext cx="9277981" cy="6841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3753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114.PSOSH2.000\Desktop\102NIKON\DSC0609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32" y="116632"/>
            <a:ext cx="2376264" cy="2607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User114.PSOSH2.000\Desktop\102NIKON\DSC0608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0" r="18121"/>
          <a:stretch/>
        </p:blipFill>
        <p:spPr bwMode="auto">
          <a:xfrm>
            <a:off x="3395036" y="124012"/>
            <a:ext cx="2351420" cy="27289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User114.PSOSH2.000\Desktop\102NIKON\DSC06072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266"/>
          <a:stretch/>
        </p:blipFill>
        <p:spPr bwMode="auto">
          <a:xfrm>
            <a:off x="6156177" y="146155"/>
            <a:ext cx="2376264" cy="27067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User114.PSOSH2.000\Desktop\102NIKON\DSC0609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15" y="2960703"/>
            <a:ext cx="2376264" cy="3114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User114.PSOSH2.000\Desktop\102NIKON\DSC06088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39" b="12666"/>
          <a:stretch/>
        </p:blipFill>
        <p:spPr bwMode="auto">
          <a:xfrm>
            <a:off x="3131840" y="2924944"/>
            <a:ext cx="2736304" cy="30963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User114.PSOSH2.000\Desktop\102NIKON\DSC06095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2" r="13751" b="14970"/>
          <a:stretch/>
        </p:blipFill>
        <p:spPr bwMode="auto">
          <a:xfrm>
            <a:off x="6167038" y="3078712"/>
            <a:ext cx="2350398" cy="30087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17155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10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4000" dirty="0">
                <a:ea typeface="Calibri"/>
                <a:cs typeface="Times New Roman"/>
              </a:rPr>
              <a:t/>
            </a:r>
            <a:br>
              <a:rPr lang="ru-RU" sz="40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6" name="Picture 2" descr="G:\DCIM\102NIKON\DSC0614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4" t="6082" r="5013"/>
          <a:stretch/>
        </p:blipFill>
        <p:spPr bwMode="auto">
          <a:xfrm>
            <a:off x="4860032" y="535553"/>
            <a:ext cx="4091978" cy="58275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8052"/>
            <a:ext cx="4142409" cy="5865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92935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16632"/>
            <a:ext cx="4473847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051" y="147638"/>
            <a:ext cx="4383087" cy="656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6495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9740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1600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60648"/>
            <a:ext cx="4572000" cy="5046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1875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sz="2000" b="1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  <p:pic>
        <p:nvPicPr>
          <p:cNvPr id="11266" name="Picture 2" descr="Ð Ð½Ð°Ð»Ð¸ÑÐ¸Ð¸ Ð¸ Ð½Ð° Ð·Ð°ÐºÐ°Ð·.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520" y="280120"/>
            <a:ext cx="3996952" cy="60251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29" y="223838"/>
            <a:ext cx="4504151" cy="6229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39711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10007"/>
            <a:ext cx="4511750" cy="6312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404664"/>
            <a:ext cx="4572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8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Реклама.</a:t>
            </a:r>
            <a: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Мастерила, создавала, </a:t>
            </a:r>
            <a:b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Всё чего   касалась,</a:t>
            </a:r>
            <a:b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Оживало, просыпалось. </a:t>
            </a:r>
            <a:b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И в моих руках послушно,</a:t>
            </a:r>
            <a:b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Обретали куклы души.</a:t>
            </a:r>
            <a:b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И светили, озаряли </a:t>
            </a:r>
            <a:endParaRPr lang="ru-RU" sz="28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Словно души согревали</a:t>
            </a:r>
            <a:endParaRPr lang="ru-RU" sz="28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r>
              <a:rPr lang="ru-RU" sz="2800" dirty="0">
                <a:solidFill>
                  <a:srgbClr val="002060"/>
                </a:solidFill>
                <a:latin typeface="Times New Roman"/>
                <a:ea typeface="Calibri"/>
              </a:rPr>
              <a:t>И дарили </a:t>
            </a:r>
            <a:r>
              <a:rPr lang="ru-RU" sz="2800">
                <a:solidFill>
                  <a:srgbClr val="002060"/>
                </a:solidFill>
                <a:latin typeface="Times New Roman"/>
                <a:ea typeface="Calibri"/>
              </a:rPr>
              <a:t>нам </a:t>
            </a:r>
            <a:r>
              <a:rPr lang="ru-RU" sz="2800" smtClean="0">
                <a:solidFill>
                  <a:srgbClr val="002060"/>
                </a:solidFill>
                <a:latin typeface="Times New Roman"/>
                <a:ea typeface="Calibri"/>
              </a:rPr>
              <a:t>тепло.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3992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 descr="https://im0-tub-ru.yandex.net/i?id=e7affe9614a6b983f6d7ca12fd32bde2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4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784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270</Words>
  <Application>Microsoft Office PowerPoint</Application>
  <PresentationFormat>Экран (4:3)</PresentationFormat>
  <Paragraphs>33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Кукла - светильник</vt:lpstr>
      <vt:lpstr> </vt:lpstr>
      <vt:lpstr> </vt:lpstr>
      <vt:lpstr>  </vt:lpstr>
      <vt:lpstr> </vt:lpstr>
      <vt:lpstr> 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  </vt:lpstr>
      <vt:lpstr> </vt:lpstr>
      <vt:lpstr>Презентация PowerPoint</vt:lpstr>
      <vt:lpstr> </vt:lpstr>
      <vt:lpstr>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Кукла - светильник</dc:title>
  <dc:creator>User114</dc:creator>
  <cp:lastModifiedBy>User114</cp:lastModifiedBy>
  <cp:revision>12</cp:revision>
  <dcterms:created xsi:type="dcterms:W3CDTF">2019-04-01T12:43:04Z</dcterms:created>
  <dcterms:modified xsi:type="dcterms:W3CDTF">2021-09-06T07:14:38Z</dcterms:modified>
</cp:coreProperties>
</file>