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6" r:id="rId5"/>
    <p:sldId id="261" r:id="rId6"/>
    <p:sldId id="270" r:id="rId7"/>
    <p:sldId id="269" r:id="rId8"/>
    <p:sldId id="260" r:id="rId9"/>
    <p:sldId id="267" r:id="rId10"/>
    <p:sldId id="275" r:id="rId11"/>
    <p:sldId id="265" r:id="rId12"/>
    <p:sldId id="277" r:id="rId13"/>
    <p:sldId id="272" r:id="rId14"/>
    <p:sldId id="278" r:id="rId15"/>
    <p:sldId id="279" r:id="rId16"/>
    <p:sldId id="276" r:id="rId17"/>
    <p:sldId id="262" r:id="rId18"/>
    <p:sldId id="268" r:id="rId19"/>
    <p:sldId id="263" r:id="rId20"/>
    <p:sldId id="274" r:id="rId21"/>
    <p:sldId id="271" r:id="rId22"/>
    <p:sldId id="26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Средний стиль 3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B9631B5-78F2-41C9-869B-9F39066F8104}" styleName="Средний стиль 3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Средний стиль 3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AF606853-7671-496A-8E4F-DF71F8EC918B}" styleName="Темный стиль 1 — акцент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Темный стиль 1 —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8928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63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620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37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9496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56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55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647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6003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146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33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0A79A-52BD-4F28-AA12-D052206EFE1E}" type="datetimeFigureOut">
              <a:rPr lang="ru-RU" smtClean="0"/>
              <a:t>29.05.2022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2A0676-3868-41B4-91A5-6FB2D2818B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129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1" y="0"/>
            <a:ext cx="914501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347864" y="1412776"/>
            <a:ext cx="39604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dirty="0" smtClean="0"/>
              <a:t>Мой город-</a:t>
            </a:r>
            <a:r>
              <a:rPr lang="ru-RU" sz="8800" dirty="0" smtClean="0"/>
              <a:t>Ухта</a:t>
            </a:r>
            <a:endParaRPr lang="ru-RU" sz="8800" dirty="0"/>
          </a:p>
        </p:txBody>
      </p:sp>
      <p:sp>
        <p:nvSpPr>
          <p:cNvPr id="5" name="TextBox 4"/>
          <p:cNvSpPr txBox="1"/>
          <p:nvPr/>
        </p:nvSpPr>
        <p:spPr>
          <a:xfrm>
            <a:off x="467544" y="404664"/>
            <a:ext cx="8280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дошкольное образовательное учреждение </a:t>
            </a:r>
          </a:p>
          <a:p>
            <a:pPr algn="ctr"/>
            <a: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Д/с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№60 комбинированного вида»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7429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ПАТРИОТ\Ухта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13" b="6143"/>
          <a:stretch/>
        </p:blipFill>
        <p:spPr bwMode="auto">
          <a:xfrm>
            <a:off x="0" y="-11496"/>
            <a:ext cx="9144000" cy="6869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069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1" y="0"/>
            <a:ext cx="914501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5536" y="843677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Не пугайтесь вы облачка серого, </a:t>
            </a:r>
          </a:p>
          <a:p>
            <a:r>
              <a:rPr lang="ru-RU" sz="2400" dirty="0"/>
              <a:t>П</a:t>
            </a:r>
            <a:r>
              <a:rPr lang="ru-RU" sz="2400" dirty="0" smtClean="0"/>
              <a:t>рилетайте на Яке, на ТУ! </a:t>
            </a:r>
          </a:p>
          <a:p>
            <a:r>
              <a:rPr lang="ru-RU" sz="2400" dirty="0" smtClean="0"/>
              <a:t>Не случайно жемчужиной Севера</a:t>
            </a:r>
          </a:p>
          <a:p>
            <a:r>
              <a:rPr lang="ru-RU" sz="2400" dirty="0" smtClean="0"/>
              <a:t>Называют наш город Ухту. </a:t>
            </a:r>
          </a:p>
          <a:p>
            <a:r>
              <a:rPr lang="ru-RU" sz="2400" dirty="0" smtClean="0"/>
              <a:t>Здесь когда-то в краю заброшенном нас не баловала зима. </a:t>
            </a:r>
          </a:p>
          <a:p>
            <a:r>
              <a:rPr lang="ru-RU" sz="2400" dirty="0" smtClean="0"/>
              <a:t>Но поднялись в тайге запорошенной белокаменные дома. </a:t>
            </a:r>
          </a:p>
          <a:p>
            <a:r>
              <a:rPr lang="ru-RU" sz="2400" dirty="0" smtClean="0"/>
              <a:t>Мы воздвигли заводы и промыслы ,</a:t>
            </a:r>
          </a:p>
          <a:p>
            <a:r>
              <a:rPr lang="ru-RU" sz="2400" dirty="0" smtClean="0"/>
              <a:t>Нефть покорно по трубам бежит. </a:t>
            </a:r>
          </a:p>
          <a:p>
            <a:r>
              <a:rPr lang="ru-RU" sz="2400" dirty="0" smtClean="0"/>
              <a:t>Не фантазия это, не домысел.</a:t>
            </a:r>
          </a:p>
          <a:p>
            <a:r>
              <a:rPr lang="ru-RU" sz="2400" dirty="0" smtClean="0"/>
              <a:t> Приезжайте гостить и жить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53506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ПАТРИОТ\герб ухты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456384" cy="44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01210" y="1196752"/>
            <a:ext cx="4968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01210" y="1556792"/>
            <a:ext cx="49685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МДОУ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«Детский сад № 60 комбинированного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вида» МОГО «Ухта»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Воспитатели </a:t>
            </a: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Жасинене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Н.А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Тосенко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Н.Н.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Тип проекта: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информационный,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творческий,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групповой</a:t>
            </a:r>
          </a:p>
          <a:p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Продолжительность: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среднесрочный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Участники проекта: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воспитатели, дети,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родители (законные представители).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88656" y="836712"/>
            <a:ext cx="26713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роект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«Мой город -Ухта»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877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476672"/>
            <a:ext cx="85689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</a:rPr>
              <a:t>Актуальность</a:t>
            </a:r>
          </a:p>
          <a:p>
            <a:r>
              <a:rPr lang="ru-RU" dirty="0" smtClean="0"/>
              <a:t>Патриотическое </a:t>
            </a:r>
            <a:r>
              <a:rPr lang="ru-RU" dirty="0"/>
              <a:t>воспитание подрастающего поколения - одна из самых актуальных задач нашего времени. Огромные изменения произошли в нашей стране за последние годы. Это касается нравственных ценностей, отношения к событиям нашей истории. У детей искажены представления о патриотизме, доброте, великодушии. Изменилось и отношение людей к Родине. Если раньше мы постоянно слышали и сами пели гимны своей страны, то сейчас о ней говорят в основном негативно. Сегодня материальные ценности доминируют над духовными. Однако трудности переходного периода не должны стать причиной приостановки патриотического воспитания. Именно нравственно-патриотическое воспитание является одним из важнейших элементов общественного сознания, именно в этом основа жизнеспособности любого общества и государства, преемственности поколений. Понимая актуальность данной проблемы на современном этапе, мы считаем, что формирование личности дошкольника невозможно без воспитания с детских лет уважения к духовным ценностям. Развитие и формирование нравственных качеств осуществляется постепенно в процессе накопления и эмоционального освоения конкретных фактов, и зависит это от средств  и методов воспитания, от условий в которых живет ребенок. Именно  эти чувства необходимо вызвать в процессе реализации проекта по ознакомлению </a:t>
            </a:r>
            <a:r>
              <a:rPr lang="ru-RU" dirty="0" smtClean="0"/>
              <a:t>детей с нашим городом . </a:t>
            </a:r>
            <a:r>
              <a:rPr lang="ru-RU" dirty="0"/>
              <a:t>Поэтому необходимо создать условия для формирования у детей насыщенного образа своей малой родины. </a:t>
            </a:r>
          </a:p>
        </p:txBody>
      </p:sp>
    </p:spTree>
    <p:extLst>
      <p:ext uri="{BB962C8B-B14F-4D97-AF65-F5344CB8AC3E}">
        <p14:creationId xmlns:p14="http://schemas.microsoft.com/office/powerpoint/2010/main" val="139747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ПАТРИОТ\герб ухты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456384" cy="44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01210" y="1196752"/>
            <a:ext cx="4968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углубление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расширение знаний детей об истории родного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города.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1624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ПАТРИОТ\герб ухты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456384" cy="44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55976" y="1052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79912" y="476672"/>
            <a:ext cx="5148064" cy="4185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проекта:</a:t>
            </a:r>
          </a:p>
          <a:p>
            <a:endParaRPr lang="ru-RU" sz="1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детей:-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создать условия для развития познавательной активности детей через совместную познавательно-исследовательскую деятельность,</a:t>
            </a:r>
          </a:p>
          <a:p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-способствовать формированию интереса к своей «малой родине», к истории родного края, культуре и традициям, знаний и представлений детей;</a:t>
            </a:r>
          </a:p>
          <a:p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-содействовать воспитанию патриотических чувств.</a:t>
            </a:r>
          </a:p>
          <a:p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педагогов: -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создать условия для повышения профессионализма педагогов в проектной деятельности 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1400" b="1" i="1" dirty="0">
                <a:latin typeface="Times New Roman" pitchFamily="18" charset="0"/>
                <a:cs typeface="Times New Roman" pitchFamily="18" charset="0"/>
              </a:rPr>
              <a:t>стимулировать самообразование педагогов</a:t>
            </a:r>
            <a:r>
              <a:rPr lang="ru-RU" sz="1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Для родителей :</a:t>
            </a:r>
            <a:r>
              <a:rPr lang="ru-RU" sz="14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- повысить уровень компетентности родителей по вопросу патриотического воспитания детей дошкольного возраста</a:t>
            </a:r>
            <a:r>
              <a:rPr lang="ru-RU" sz="14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b="1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779912" y="4622843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Итоговое мероприятие</a:t>
            </a:r>
            <a:r>
              <a:rPr lang="ru-RU" dirty="0" smtClean="0"/>
              <a:t>: </a:t>
            </a:r>
            <a:r>
              <a:rPr lang="ru-RU" dirty="0" err="1"/>
              <a:t>ф</a:t>
            </a:r>
            <a:r>
              <a:rPr lang="ru-RU" dirty="0" err="1" smtClean="0"/>
              <a:t>лешмоб</a:t>
            </a:r>
            <a:r>
              <a:rPr lang="ru-RU" dirty="0" smtClean="0"/>
              <a:t>  к 9 Мая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2609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ПАТРИОТ\герб ухты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456384" cy="44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95936" y="1268760"/>
            <a:ext cx="48245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Дети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получат первичные представления о своем городе, о республике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Коми.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2.Научаться различать символику города и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края.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3.Разучат стихи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 родном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городе.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Познакомятся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достопримечательностями города Ухты,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традициями,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профессиями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ухтинцев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5976" y="620688"/>
            <a:ext cx="37798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</a:rPr>
              <a:t>Предполагаемый результат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617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206" y="-17188"/>
            <a:ext cx="9168206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ПАТРИОТ\герб ухты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456384" cy="44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01210" y="1196752"/>
            <a:ext cx="4968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01210" y="1226368"/>
            <a:ext cx="484725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r>
              <a:rPr lang="ru-RU" dirty="0" smtClean="0">
                <a:solidFill>
                  <a:srgbClr val="C00000"/>
                </a:solidFill>
              </a:rPr>
              <a:t>1 </a:t>
            </a:r>
            <a:r>
              <a:rPr lang="ru-RU" dirty="0">
                <a:solidFill>
                  <a:srgbClr val="C00000"/>
                </a:solidFill>
              </a:rPr>
              <a:t>этап </a:t>
            </a:r>
            <a:r>
              <a:rPr lang="ru-RU" dirty="0" smtClean="0">
                <a:solidFill>
                  <a:srgbClr val="C00000"/>
                </a:solidFill>
              </a:rPr>
              <a:t>:  Подготовительный </a:t>
            </a:r>
            <a:r>
              <a:rPr lang="ru-RU" dirty="0"/>
              <a:t> </a:t>
            </a:r>
            <a:endParaRPr lang="ru-RU" dirty="0" smtClean="0"/>
          </a:p>
          <a:p>
            <a:r>
              <a:rPr lang="ru-RU" dirty="0" smtClean="0"/>
              <a:t>определение </a:t>
            </a:r>
            <a:r>
              <a:rPr lang="ru-RU" dirty="0"/>
              <a:t>целей и задач; </a:t>
            </a:r>
            <a:endParaRPr lang="ru-RU" dirty="0" smtClean="0"/>
          </a:p>
          <a:p>
            <a:r>
              <a:rPr lang="ru-RU" dirty="0" smtClean="0"/>
              <a:t>выбор </a:t>
            </a:r>
            <a:r>
              <a:rPr lang="ru-RU" dirty="0"/>
              <a:t>методов и форм работы; </a:t>
            </a:r>
            <a:endParaRPr lang="ru-RU" dirty="0" smtClean="0"/>
          </a:p>
          <a:p>
            <a:r>
              <a:rPr lang="ru-RU" dirty="0" smtClean="0"/>
              <a:t>создание </a:t>
            </a:r>
            <a:r>
              <a:rPr lang="ru-RU" dirty="0"/>
              <a:t>условий для реализации проекта; подбор материала по теме.</a:t>
            </a:r>
          </a:p>
          <a:p>
            <a:r>
              <a:rPr lang="ru-RU" dirty="0"/>
              <a:t> </a:t>
            </a:r>
            <a:endParaRPr lang="ru-RU" dirty="0" smtClean="0"/>
          </a:p>
          <a:p>
            <a:r>
              <a:rPr lang="ru-RU" dirty="0" smtClean="0">
                <a:solidFill>
                  <a:srgbClr val="C00000"/>
                </a:solidFill>
              </a:rPr>
              <a:t>2 </a:t>
            </a:r>
            <a:r>
              <a:rPr lang="ru-RU" dirty="0">
                <a:solidFill>
                  <a:srgbClr val="C00000"/>
                </a:solidFill>
              </a:rPr>
              <a:t>этап </a:t>
            </a:r>
            <a:r>
              <a:rPr lang="ru-RU" dirty="0" smtClean="0">
                <a:solidFill>
                  <a:srgbClr val="C00000"/>
                </a:solidFill>
              </a:rPr>
              <a:t>:  Основной</a:t>
            </a:r>
          </a:p>
          <a:p>
            <a:r>
              <a:rPr lang="ru-RU" dirty="0" smtClean="0"/>
              <a:t>реализация </a:t>
            </a:r>
            <a:r>
              <a:rPr lang="ru-RU" dirty="0"/>
              <a:t>основных видов деятельности по направлениям </a:t>
            </a:r>
            <a:r>
              <a:rPr lang="ru-RU" dirty="0" smtClean="0"/>
              <a:t>проекта</a:t>
            </a:r>
          </a:p>
          <a:p>
            <a:endParaRPr lang="ru-RU" dirty="0" smtClean="0">
              <a:solidFill>
                <a:srgbClr val="C00000"/>
              </a:solidFill>
            </a:endParaRPr>
          </a:p>
          <a:p>
            <a:r>
              <a:rPr lang="ru-RU" dirty="0" smtClean="0">
                <a:solidFill>
                  <a:srgbClr val="C00000"/>
                </a:solidFill>
              </a:rPr>
              <a:t>3 </a:t>
            </a:r>
            <a:r>
              <a:rPr lang="ru-RU" dirty="0">
                <a:solidFill>
                  <a:srgbClr val="C00000"/>
                </a:solidFill>
              </a:rPr>
              <a:t>этап </a:t>
            </a:r>
            <a:r>
              <a:rPr lang="ru-RU" dirty="0" smtClean="0">
                <a:solidFill>
                  <a:srgbClr val="C00000"/>
                </a:solidFill>
              </a:rPr>
              <a:t>:  Итоговый </a:t>
            </a:r>
            <a:endParaRPr lang="ru-RU" dirty="0" smtClean="0"/>
          </a:p>
          <a:p>
            <a:r>
              <a:rPr lang="ru-RU" dirty="0" smtClean="0"/>
              <a:t>подведение </a:t>
            </a:r>
            <a:r>
              <a:rPr lang="ru-RU" dirty="0"/>
              <a:t>итогов и анализ результатов проекта.</a:t>
            </a:r>
          </a:p>
          <a:p>
            <a:r>
              <a:rPr lang="ru-RU" dirty="0" smtClean="0"/>
              <a:t>Постановка </a:t>
            </a:r>
            <a:r>
              <a:rPr lang="ru-RU" dirty="0"/>
              <a:t>задач на будущее.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11960" y="764704"/>
            <a:ext cx="22029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Этапы проекта</a:t>
            </a:r>
            <a:r>
              <a:rPr lang="ru-RU" dirty="0" smtClean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3716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074075"/>
              </p:ext>
            </p:extLst>
          </p:nvPr>
        </p:nvGraphicFramePr>
        <p:xfrm>
          <a:off x="863588" y="409761"/>
          <a:ext cx="7416824" cy="6158922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2805760196"/>
                    </a:ext>
                  </a:extLst>
                </a:gridCol>
                <a:gridCol w="5328592">
                  <a:extLst>
                    <a:ext uri="{9D8B030D-6E8A-4147-A177-3AD203B41FA5}">
                      <a16:colId xmlns:a16="http://schemas.microsoft.com/office/drawing/2014/main" val="1462994982"/>
                    </a:ext>
                  </a:extLst>
                </a:gridCol>
              </a:tblGrid>
              <a:tr h="5024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2017970"/>
                  </a:ext>
                </a:extLst>
              </a:tr>
              <a:tr h="924692">
                <a:tc rowSpan="3">
                  <a:txBody>
                    <a:bodyPr/>
                    <a:lstStyle/>
                    <a:p>
                      <a:r>
                        <a:rPr lang="ru-RU" dirty="0" smtClean="0"/>
                        <a:t>Речевое развитие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 «Родной город» Цель: расширять и закреплять знания детей о родном городе, познакомить детей с историей города, с его достопримечательностями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23735049"/>
                  </a:ext>
                </a:extLst>
              </a:tr>
              <a:tr h="50244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Участие в конкурсе чтецов «Моя Родина»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62570762"/>
                  </a:ext>
                </a:extLst>
              </a:tr>
              <a:tr h="502447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Игра «За что я люблю</a:t>
                      </a:r>
                      <a:r>
                        <a:rPr lang="ru-RU" baseline="0" dirty="0" smtClean="0"/>
                        <a:t> Ухту»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3166133"/>
                  </a:ext>
                </a:extLst>
              </a:tr>
              <a:tr h="1756915">
                <a:tc>
                  <a:txBody>
                    <a:bodyPr/>
                    <a:lstStyle/>
                    <a:p>
                      <a:r>
                        <a:rPr lang="ru-RU" dirty="0" smtClean="0"/>
                        <a:t>Художественно-эстетический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Аппликация</a:t>
                      </a:r>
                      <a:r>
                        <a:rPr lang="ru-RU" baseline="0" dirty="0" smtClean="0"/>
                        <a:t> на тему «Мой город Ухта» Цель: формировать у детей интерес к своей малой родине, улице, домам, обогащать активный словарь детей словами: многоэтажный дом, пешеходный переход, проезжая часть.</a:t>
                      </a:r>
                    </a:p>
                    <a:p>
                      <a:r>
                        <a:rPr lang="ru-RU" baseline="0" dirty="0" smtClean="0"/>
                        <a:t>Рисование на асфальте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6240765"/>
                  </a:ext>
                </a:extLst>
              </a:tr>
              <a:tr h="682610">
                <a:tc>
                  <a:txBody>
                    <a:bodyPr/>
                    <a:lstStyle/>
                    <a:p>
                      <a:r>
                        <a:rPr lang="ru-RU" dirty="0" smtClean="0"/>
                        <a:t>Трудовая</a:t>
                      </a:r>
                      <a:r>
                        <a:rPr lang="ru-RU" baseline="0" dirty="0" smtClean="0"/>
                        <a:t> деятельность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Помочь убрать сухие листья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6059482"/>
                  </a:ext>
                </a:extLst>
              </a:tr>
              <a:tr h="5024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Фотографии детей на фоне достопримечательностей Ухты.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4527877"/>
                  </a:ext>
                </a:extLst>
              </a:tr>
              <a:tr h="647284">
                <a:tc>
                  <a:txBody>
                    <a:bodyPr/>
                    <a:lstStyle/>
                    <a:p>
                      <a:r>
                        <a:rPr lang="ru-RU" dirty="0" smtClean="0"/>
                        <a:t>Работа</a:t>
                      </a:r>
                      <a:r>
                        <a:rPr lang="ru-RU" baseline="0" dirty="0" smtClean="0"/>
                        <a:t> с родителями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Флешмоб</a:t>
                      </a:r>
                      <a:r>
                        <a:rPr lang="ru-RU" dirty="0" smtClean="0"/>
                        <a:t> на 9 Мая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386096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38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447846" y="404664"/>
            <a:ext cx="22483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«Родной город»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025" y="866329"/>
            <a:ext cx="4371950" cy="57310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69542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91880" y="343139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конкурсе чтецов «Моя Родина»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773" y="1256566"/>
            <a:ext cx="4564478" cy="5346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94468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user\ПАТРИОТ\сад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54" t="22924"/>
          <a:stretch/>
        </p:blipFill>
        <p:spPr bwMode="auto">
          <a:xfrm>
            <a:off x="2348867" y="1299319"/>
            <a:ext cx="4446265" cy="50744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32964" y="591433"/>
            <a:ext cx="3762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Словесная игра «За что я люблю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свой родной город Ухту»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6825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9792" y="615016"/>
            <a:ext cx="35611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 «Мой город Ухта»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3" y="1015126"/>
            <a:ext cx="4248472" cy="46419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49693" y="1896544"/>
            <a:ext cx="5059060" cy="4856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02277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699792" y="615016"/>
            <a:ext cx="35611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 «Мой город Ухта»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015126"/>
            <a:ext cx="6768751" cy="514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812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ПАТРИОТ\сад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68" r="15549" b="25950"/>
          <a:stretch/>
        </p:blipFill>
        <p:spPr bwMode="auto">
          <a:xfrm>
            <a:off x="4716016" y="2780928"/>
            <a:ext cx="4078762" cy="3733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ПАТРИОТ\сад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21" r="19305" b="22928"/>
          <a:stretch/>
        </p:blipFill>
        <p:spPr bwMode="auto">
          <a:xfrm>
            <a:off x="395536" y="404664"/>
            <a:ext cx="3573558" cy="33745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067944" y="620688"/>
            <a:ext cx="48319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-Сделаем наш город чистым и красивым 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75976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user\ПАТРИОТ\Дима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023"/>
          <a:stretch/>
        </p:blipFill>
        <p:spPr bwMode="auto">
          <a:xfrm>
            <a:off x="4932040" y="980728"/>
            <a:ext cx="3904562" cy="54910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ser\ПАТРИОТ\Алена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21" t="13083" r="5615" b="28642"/>
          <a:stretch/>
        </p:blipFill>
        <p:spPr bwMode="auto">
          <a:xfrm>
            <a:off x="251520" y="188640"/>
            <a:ext cx="4490756" cy="51050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966433" y="394467"/>
            <a:ext cx="3744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«Достопримечательности Ухты»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697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ПАТРИОТ\В.ОГОНЬ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5467046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ПАТРИОТ\Злата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71" b="33389"/>
          <a:stretch/>
        </p:blipFill>
        <p:spPr bwMode="auto">
          <a:xfrm>
            <a:off x="4860032" y="2204864"/>
            <a:ext cx="3960440" cy="42544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14102" y="385952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«Достопримечательности Ухты»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8179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005" y="836712"/>
            <a:ext cx="4731990" cy="57606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99756" y="376009"/>
            <a:ext cx="37444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ru-RU" sz="20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«Достопримечательности Ухты»</a:t>
            </a:r>
            <a:endParaRPr lang="ru-RU" sz="2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4969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C:\Users\user\ПАТРИОТ\9мая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28" b="14706"/>
          <a:stretch/>
        </p:blipFill>
        <p:spPr bwMode="auto">
          <a:xfrm>
            <a:off x="467544" y="911789"/>
            <a:ext cx="8100900" cy="501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619685" y="404664"/>
            <a:ext cx="64895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Итоговое мероприятие с родителями «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Флешмоб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 9 Мая»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7015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ПАТРИОТ\патриот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88"/>
            <a:ext cx="9144000" cy="687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user\ПАТРИОТ\9МАЯ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4" r="11820"/>
          <a:stretch/>
        </p:blipFill>
        <p:spPr bwMode="auto">
          <a:xfrm>
            <a:off x="342274" y="404664"/>
            <a:ext cx="8464319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835696" y="5733256"/>
            <a:ext cx="47974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rgbClr val="C00000"/>
                </a:solidFill>
              </a:rPr>
              <a:t>                            9 мая-  День ПОБЕДЫ 2022 года</a:t>
            </a:r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7047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ПАТРИОТ\патриот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280" y="-21367"/>
            <a:ext cx="9197280" cy="689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34809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663</Words>
  <Application>Microsoft Office PowerPoint</Application>
  <PresentationFormat>Экран (4:3)</PresentationFormat>
  <Paragraphs>85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Алексей</cp:lastModifiedBy>
  <cp:revision>24</cp:revision>
  <dcterms:created xsi:type="dcterms:W3CDTF">2022-04-13T14:46:35Z</dcterms:created>
  <dcterms:modified xsi:type="dcterms:W3CDTF">2022-05-29T13:01:02Z</dcterms:modified>
</cp:coreProperties>
</file>