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3199" cy="6858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785918" y="857232"/>
            <a:ext cx="6000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/>
              <a:t>ИМЕНА ГЕРОЕВ ВОВ  В НАЗВАНИЯХ УЛИЦ НАШЕГО ГОРОДА</a:t>
            </a:r>
            <a:endParaRPr lang="ru-RU" sz="4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429124" y="4000504"/>
            <a:ext cx="42862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Авторы: воспитатели МАДОУ ЦРР д/с № 10 «Родничок» </a:t>
            </a:r>
          </a:p>
          <a:p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Капкова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Регина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Зеноновна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,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Лобанова Галина Алексеевна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286000" y="5429264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Г. Советск</a:t>
            </a:r>
          </a:p>
          <a:p>
            <a:pPr algn="ctr"/>
            <a:r>
              <a:rPr lang="ru-RU" b="1" dirty="0" smtClean="0"/>
              <a:t>2021 г.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043608" y="285728"/>
            <a:ext cx="6696744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dirty="0" smtClean="0"/>
          </a:p>
          <a:p>
            <a:pPr algn="ctr"/>
            <a:r>
              <a:rPr lang="ru-RU" sz="4000" b="1" dirty="0" smtClean="0"/>
              <a:t>Погибшим – </a:t>
            </a:r>
          </a:p>
          <a:p>
            <a:pPr algn="ctr"/>
            <a:r>
              <a:rPr lang="ru-RU" sz="4000" b="1" dirty="0" smtClean="0"/>
              <a:t>Быть </a:t>
            </a:r>
            <a:r>
              <a:rPr lang="ru-RU" sz="4000" b="1" dirty="0"/>
              <a:t>бессменно на посту, </a:t>
            </a:r>
          </a:p>
          <a:p>
            <a:pPr algn="ctr"/>
            <a:r>
              <a:rPr lang="ru-RU" sz="4000" b="1" dirty="0"/>
              <a:t>Им жить в названьях </a:t>
            </a:r>
          </a:p>
          <a:p>
            <a:pPr algn="ctr"/>
            <a:r>
              <a:rPr lang="ru-RU" sz="4000" b="1" dirty="0"/>
              <a:t>Улиц и в былинах.</a:t>
            </a:r>
          </a:p>
          <a:p>
            <a:pPr algn="ctr"/>
            <a:r>
              <a:rPr lang="ru-RU" sz="4000" b="1" dirty="0"/>
              <a:t> Их подвигов святую красоту </a:t>
            </a:r>
          </a:p>
          <a:p>
            <a:pPr algn="ctr"/>
            <a:r>
              <a:rPr lang="ru-RU" sz="4000" b="1" dirty="0"/>
              <a:t>Отобразят художники в картинах.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43470"/>
            <a:ext cx="9144000" cy="7201470"/>
          </a:xfrm>
          <a:prstGeom prst="rect">
            <a:avLst/>
          </a:prstGeom>
          <a:noFill/>
        </p:spPr>
      </p:pic>
      <p:sp>
        <p:nvSpPr>
          <p:cNvPr id="2052" name="AutoShape 4" descr="https://www.msu.ru/projects/k-70-letiyu-velikoy-pobedy/zvezda-geroya-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286000" y="0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ГЕРОЙ СОВЕТСКОГО СОЮЗА</a:t>
            </a:r>
            <a:br>
              <a:rPr lang="ru-RU" b="1" dirty="0" smtClean="0"/>
            </a:br>
            <a:r>
              <a:rPr lang="ru-RU" b="1" dirty="0" smtClean="0"/>
              <a:t>БУРОВ ГЕРМАН ПЕТРОВИЧ</a:t>
            </a:r>
            <a:br>
              <a:rPr lang="ru-RU" b="1" dirty="0" smtClean="0"/>
            </a:br>
            <a:r>
              <a:rPr lang="ru-RU" b="1" dirty="0" smtClean="0"/>
              <a:t>25.06.1907-04.04.1996</a:t>
            </a:r>
            <a:endParaRPr lang="ru-RU" dirty="0"/>
          </a:p>
        </p:txBody>
      </p:sp>
      <p:pic>
        <p:nvPicPr>
          <p:cNvPr id="9" name="Picture 2" descr="Буров Герман Петрови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1428736"/>
            <a:ext cx="3714776" cy="4643470"/>
          </a:xfrm>
          <a:prstGeom prst="rect">
            <a:avLst/>
          </a:prstGeom>
          <a:noFill/>
        </p:spPr>
      </p:pic>
      <p:pic>
        <p:nvPicPr>
          <p:cNvPr id="10" name="Picture 5" descr="C:\Users\Регина\Desktop\звезд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214290"/>
            <a:ext cx="1643074" cy="271464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1472" y="1000108"/>
            <a:ext cx="735811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1942 году был призван на службу в Рабоче-крестьянский Красный Флот, с того же года — на фронтах Великой Отечественной войны. Служил на тендере. К декабрю 1943 года старшина 2-й статьи Герман Буров был старшим мотористом тендера № 15 дивизиона тендеров Азовской военной флотилии. Отличился 8 декабря 1943 года.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ходе высадки десанта у восточного подножья горы Митридат в районе Керчи тендер Бурова получил серьёзные повреждения. Командир и старший моторист Буров. Замаскировав тендер, за сутки под огнем противника отремонтировали его. С наступлением темноты, подобрав с берега раненых советских солдат, им удалось успешно прорваться обратно на базу.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Звание Героя Советского Союза присвоено 16 мая 1944 года.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1944 году Буров был демобилизован, проживал в городе Советске Калининградской области.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5776"/>
            <a:ext cx="9144000" cy="7143775"/>
          </a:xfrm>
          <a:prstGeom prst="rect">
            <a:avLst/>
          </a:prstGeom>
          <a:noFill/>
        </p:spPr>
      </p:pic>
      <p:pic>
        <p:nvPicPr>
          <p:cNvPr id="13313" name="Picture 1" descr="C:\Users\Регина\Desktop\звезд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0"/>
            <a:ext cx="1857388" cy="3000396"/>
          </a:xfrm>
          <a:prstGeom prst="rect">
            <a:avLst/>
          </a:prstGeom>
          <a:noFill/>
        </p:spPr>
      </p:pic>
      <p:pic>
        <p:nvPicPr>
          <p:cNvPr id="8" name="Picture 6" descr="Николай Гастелло в военной форме"/>
          <p:cNvPicPr>
            <a:picLocks noChangeAspect="1" noChangeArrowheads="1"/>
          </p:cNvPicPr>
          <p:nvPr/>
        </p:nvPicPr>
        <p:blipFill>
          <a:blip r:embed="rId4" cstate="print"/>
          <a:srcRect l="9551" r="9551"/>
          <a:stretch>
            <a:fillRect/>
          </a:stretch>
        </p:blipFill>
        <p:spPr bwMode="auto">
          <a:xfrm>
            <a:off x="3643306" y="1428736"/>
            <a:ext cx="3796849" cy="428628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2286000" y="142852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ГЕРОЙ СОВЕТСКОГО СОЮЗА</a:t>
            </a:r>
            <a:br>
              <a:rPr lang="ru-RU" b="1" dirty="0" smtClean="0"/>
            </a:br>
            <a:r>
              <a:rPr lang="ru-RU" b="1" dirty="0" smtClean="0"/>
              <a:t>ГАСТЕЛЛО НИКОЛАЙ ФРАНЦОВИЧ</a:t>
            </a:r>
            <a:br>
              <a:rPr lang="ru-RU" b="1" dirty="0" smtClean="0"/>
            </a:br>
            <a:r>
              <a:rPr lang="ru-RU" b="1" dirty="0" smtClean="0"/>
              <a:t>06.05.1908-26.06.1941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8596" y="714356"/>
            <a:ext cx="72866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Капитан Николай Гастелло был командиром 2 –ой эскадрильи 42 –ой дальнебомбардировочной авиационной дивизии. Участник Великой Отечественной Войны с первого  дня. Первый свой боевой вылет совершил 22 июня 1941 года в 5.00 часов.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26 июня 1941 года при выполнении очередного полета на боевое задание, его бомбардировщик был подбит и загорелся.. Капитан Гастелло направил свой горящий самолет на скопление бензоцистерн и автомашин противника. Так был совершен подвиг – первый в истории ВОВ таран вражеских позиций.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Указом Президиума Верховного Совета СССР от 26 июля 1941 года Гастелло Николаю присвоено звание Героя Советского Союза (посмертно)</a:t>
            </a:r>
          </a:p>
        </p:txBody>
      </p:sp>
      <p:pic>
        <p:nvPicPr>
          <p:cNvPr id="7" name="Picture 2" descr="Подвиг Николая Гастелл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3929066"/>
            <a:ext cx="3643338" cy="228601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" descr="C:\Users\Регина\Desktop\звезд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28604"/>
            <a:ext cx="1643074" cy="285752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286000" y="500042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ГЕРОЙ СОВЕТСКОГО СОЮЗА</a:t>
            </a:r>
            <a:br>
              <a:rPr lang="ru-RU" b="1" dirty="0" smtClean="0"/>
            </a:br>
            <a:r>
              <a:rPr lang="ru-RU" b="1" dirty="0" smtClean="0">
                <a:cs typeface="Times New Roman" pitchFamily="18" charset="0"/>
              </a:rPr>
              <a:t>ЛЯМИН СТЕПАН ВАСИЛЬЕВИЧ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09.01.1910-12.03.1975</a:t>
            </a:r>
            <a:endParaRPr lang="ru-RU" b="1" dirty="0"/>
          </a:p>
        </p:txBody>
      </p:sp>
      <p:pic>
        <p:nvPicPr>
          <p:cNvPr id="11265" name="Picture 1" descr="C:\Users\Регина\Desktop\лямин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1500174"/>
            <a:ext cx="3687987" cy="464347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1285860"/>
            <a:ext cx="678661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Гвардии капитан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Лямин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Степан Васильевич отличился в боях по освобождению Польши. Командуя дивизионом в составе группы 82-ой стрелковой дивизии находился в боевых порядках стрелковых рот и корректировал огонь батарей, уничтожая артиллерийские и пулеметные точки противника. Это обеспечило выход Красной Армии к реке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Пилица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 форсирование ее.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Указом Президиума Верховного Совета СССР от 31 мая 1945 года за умелое управление батареей, мужество и героизм, проявленные при освобождении Польши,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Лямину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С.В.присвоено звание Героя Советского Союза.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   После войны продолжил службу в армии. Жил в городе Советске Калининградской области , проводил активную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воспитательно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 патриотическую работу в школах и ПТУ.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-85920"/>
            <a:ext cx="9144000" cy="6943920"/>
          </a:xfrm>
          <a:prstGeom prst="rect">
            <a:avLst/>
          </a:prstGeom>
          <a:noFill/>
        </p:spPr>
      </p:pic>
      <p:pic>
        <p:nvPicPr>
          <p:cNvPr id="5" name="Picture 1" descr="C:\Users\Регина\Desktop\звезд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428604"/>
            <a:ext cx="1643074" cy="285752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6000" y="0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ГЕРОЙ СОВЕТСКОГО СОЮЗА</a:t>
            </a:r>
            <a:br>
              <a:rPr lang="ru-RU" b="1" dirty="0" smtClean="0"/>
            </a:br>
            <a:r>
              <a:rPr lang="ru-RU" b="1" dirty="0" smtClean="0"/>
              <a:t>МАТРОСОВ АЛЕКСАНДР МАТВЕЕВИЧ</a:t>
            </a:r>
            <a:br>
              <a:rPr lang="ru-RU" b="1" dirty="0" smtClean="0"/>
            </a:br>
            <a:r>
              <a:rPr lang="ru-RU" b="1" dirty="0" smtClean="0"/>
              <a:t>05.02.1924-27.02.1943</a:t>
            </a:r>
            <a:endParaRPr lang="ru-RU" dirty="0"/>
          </a:p>
        </p:txBody>
      </p:sp>
      <p:pic>
        <p:nvPicPr>
          <p:cNvPr id="9217" name="Picture 1" descr="C:\Users\Регина\Desktop\матросов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43240" y="1142984"/>
            <a:ext cx="3786214" cy="494736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00100" y="1142984"/>
            <a:ext cx="7429552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Когда началась война, Александру было всего 17 лет, но он как и все мальчишки рвался на фронт. В сентябре 1942 года был призван на воинскую службу в пехотные войска.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27 февраля 1943 года 2-ой батальон получил задачу атаковать опорный пункт в районе деревни Чернушки Псковской области. Как только советские солдаты прошли лес и вышли на опушку, они попали под сильный огонь противника. В сторону третьего дзота поползли рядовые Пётр Огурцов и Александр Матросов. Александр Матросов бросил две гранаты и вражеский пулемет замолчал. Но как только бойцы поднялись в атаку, пулемет снова ожил. Тогда Матросов поднялся и своим телом закрыл амбразуру. Ценой своей жизни он содействовал выполнению боевой задачи подразделением.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Указом Президиума Верховного Совета СССР от 19 июня 1943 года Матросову Александру Матвеевичу присвоено звание Героя Советского Союза (посмертно)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5924"/>
            <a:ext cx="9144000" cy="6943922"/>
          </a:xfrm>
          <a:prstGeom prst="rect">
            <a:avLst/>
          </a:prstGeom>
          <a:noFill/>
        </p:spPr>
      </p:pic>
      <p:pic>
        <p:nvPicPr>
          <p:cNvPr id="7169" name="Picture 1" descr="C:\Users\Регина\Desktop\талах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1785926"/>
            <a:ext cx="3571900" cy="4286280"/>
          </a:xfrm>
          <a:prstGeom prst="rect">
            <a:avLst/>
          </a:prstGeom>
          <a:noFill/>
        </p:spPr>
      </p:pic>
      <p:pic>
        <p:nvPicPr>
          <p:cNvPr id="6" name="Picture 1" descr="C:\Users\Регина\Desktop\звезд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714356"/>
            <a:ext cx="1643074" cy="285752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286000" y="500042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ГЕРОЙ СОВЕТСКОГО СОЮЗА</a:t>
            </a:r>
            <a:br>
              <a:rPr lang="ru-RU" b="1" dirty="0" smtClean="0"/>
            </a:br>
            <a:r>
              <a:rPr lang="ru-RU" b="1" dirty="0" smtClean="0"/>
              <a:t>ТАЛАХ КОНСТАНТИН ЯКОВЛЕВИЧ</a:t>
            </a:r>
            <a:br>
              <a:rPr lang="ru-RU" b="1" dirty="0" smtClean="0"/>
            </a:br>
            <a:r>
              <a:rPr lang="ru-RU" b="1" dirty="0" smtClean="0"/>
              <a:t>20.05.1918-20.10.1944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01582"/>
            <a:ext cx="8429652" cy="7098977"/>
          </a:xfrm>
          <a:prstGeom prst="rect">
            <a:avLst/>
          </a:prstGeom>
          <a:noFill/>
        </p:spPr>
      </p:pic>
      <p:pic>
        <p:nvPicPr>
          <p:cNvPr id="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7715280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785786" y="1285861"/>
            <a:ext cx="7643866" cy="58466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   Командир отделения 690-го стрелкового полка 126-й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Горловской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Краснознаменной стрелковой дивизии 2-й гвардейской армии 4-го Украинского фронта.  Младший сержант Константин Талах отличился в боях 8—14 апреля 1944 года при освобождении города Армянск и штурме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Ишуньских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позиций. Он уничтожил дзот, несколько других огневых точек и значительное количество солдат и офицеров противника.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Указом Президиума Верховного Совета СССР от 16 мая 1944 года за образцовое выполнение боевых заданий командования на фронте борьбы с немецко-фашистскими захватчиками и проявленные при этом мужество и героизм, младшему сержанту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Талаху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Константину Яковлевичу присвоено звание Героя Советского Союза.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 Константин Яковлевич  принимал участие в боях на территории Восточной Пруссии. Старшина Константин Талах погиб при форсировании реки Неман под городом Тильзитом (ныне Советск Калининградской области) 20 октября 1944 года.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1" descr="C:\Users\Регина\Desktop\звезд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571480"/>
            <a:ext cx="1643074" cy="285752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6000" y="428604"/>
            <a:ext cx="457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МАРШАЛ  СОВЕТСКОГО СОЮЗА, ЧЕТЫРЕЖДЫ ГЕРОЙ СОВЕТСКОГО СОЮЗА</a:t>
            </a:r>
            <a:br>
              <a:rPr lang="ru-RU" b="1" dirty="0" smtClean="0"/>
            </a:br>
            <a:r>
              <a:rPr lang="ru-RU" b="1" dirty="0" smtClean="0"/>
              <a:t>ЖУКОВ ГЕОРГИЙ КОНСТАНТИНОВИЧ</a:t>
            </a:r>
            <a:br>
              <a:rPr lang="ru-RU" b="1" dirty="0" smtClean="0"/>
            </a:br>
            <a:r>
              <a:rPr lang="ru-RU" b="1" dirty="0" smtClean="0"/>
              <a:t>01.12.1896-18.06.1974</a:t>
            </a:r>
            <a:endParaRPr lang="ru-RU" dirty="0"/>
          </a:p>
        </p:txBody>
      </p:sp>
      <p:sp>
        <p:nvSpPr>
          <p:cNvPr id="5122" name="AutoShape 2" descr="Георгий Жуков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C:\Users\Регина\Desktop\жуков 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0" y="1785926"/>
            <a:ext cx="3276176" cy="43577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71538" y="571480"/>
            <a:ext cx="7072362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Великий полководец, сыгравший важнейшую роль в разгроме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немецко-фашистких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войск. Маршал Советского Союза. Министр Обороны СССР. Он всю свою сознательную жизнь посвятил служению Отечеству.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В годы Великой Отечественной Войны (1941 – 1945) был членом Ставки, заместителем главнокомандующего, командовал 5-ю фронтами. Ему первому во время  войны было присвоено звание  Маршала Советского Союза.</a:t>
            </a:r>
            <a:r>
              <a:rPr lang="ru-RU" dirty="0" smtClean="0"/>
              <a:t> </a:t>
            </a:r>
          </a:p>
          <a:p>
            <a:pPr algn="just"/>
            <a:endParaRPr lang="ru-RU" dirty="0" smtClean="0"/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24 июня 1945 г. маршал Жуков принял Парад Победы Советского Союза над Германией в Великой Отечественной войне, который состоялся в Москве на Красной площади. Командовал парадом маршал К.К. Рокоссовский.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4097" name="Picture 1" descr="C:\Users\Регина\Desktop\жуков 3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48" y="4143380"/>
            <a:ext cx="3500462" cy="207170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006" y="-27740"/>
            <a:ext cx="9180987" cy="688574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857224" y="3894849"/>
            <a:ext cx="76032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/>
              <a:t>Живым – </a:t>
            </a:r>
          </a:p>
          <a:p>
            <a:pPr algn="ctr"/>
            <a:r>
              <a:rPr lang="ru-RU" sz="2000" b="1" dirty="0"/>
              <a:t>Героев чтить, не забывать, </a:t>
            </a:r>
          </a:p>
          <a:p>
            <a:pPr algn="ctr"/>
            <a:r>
              <a:rPr lang="ru-RU" sz="2000" b="1" dirty="0"/>
              <a:t>Их имена хранить</a:t>
            </a:r>
          </a:p>
          <a:p>
            <a:pPr algn="ctr"/>
            <a:r>
              <a:rPr lang="ru-RU" sz="2000" b="1" dirty="0"/>
              <a:t> В бессмертных списках, </a:t>
            </a:r>
          </a:p>
          <a:p>
            <a:pPr algn="ctr"/>
            <a:r>
              <a:rPr lang="ru-RU" sz="2000" b="1" dirty="0"/>
              <a:t>Об их отваге всем напоминать</a:t>
            </a:r>
          </a:p>
          <a:p>
            <a:pPr algn="ctr"/>
            <a:r>
              <a:rPr lang="ru-RU" sz="2000" b="1" dirty="0"/>
              <a:t> И класть цветы </a:t>
            </a:r>
            <a:endParaRPr lang="ru-RU" sz="2000" b="1" dirty="0" smtClean="0"/>
          </a:p>
          <a:p>
            <a:pPr algn="ctr"/>
            <a:r>
              <a:rPr lang="ru-RU" sz="2000" b="1" dirty="0" smtClean="0"/>
              <a:t>К </a:t>
            </a:r>
            <a:r>
              <a:rPr lang="ru-RU" sz="2000" b="1" dirty="0"/>
              <a:t>подножьям </a:t>
            </a:r>
            <a:r>
              <a:rPr lang="ru-RU" sz="2000" b="1" dirty="0" smtClean="0"/>
              <a:t>обелисков.</a:t>
            </a:r>
            <a:endParaRPr lang="ru-RU" sz="2000" b="1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87302"/>
            <a:ext cx="5436096" cy="3625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Регина\Desktop\шаблон 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857224" y="2000240"/>
            <a:ext cx="750099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СПАСИБО</a:t>
            </a:r>
          </a:p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ЗА</a:t>
            </a:r>
          </a:p>
          <a:p>
            <a:pPr algn="ctr"/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Times New Roman" pitchFamily="18" charset="0"/>
              </a:rPr>
              <a:t>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16693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612</Words>
  <Application>Microsoft Office PowerPoint</Application>
  <PresentationFormat>Экран (4:3)</PresentationFormat>
  <Paragraphs>51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Регина</dc:creator>
  <cp:lastModifiedBy>User</cp:lastModifiedBy>
  <cp:revision>30</cp:revision>
  <dcterms:created xsi:type="dcterms:W3CDTF">2021-02-07T07:28:21Z</dcterms:created>
  <dcterms:modified xsi:type="dcterms:W3CDTF">2021-02-08T12:57:38Z</dcterms:modified>
</cp:coreProperties>
</file>