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8" r:id="rId3"/>
    <p:sldId id="257" r:id="rId4"/>
    <p:sldId id="258" r:id="rId5"/>
    <p:sldId id="259" r:id="rId6"/>
    <p:sldId id="261" r:id="rId7"/>
    <p:sldId id="263" r:id="rId8"/>
    <p:sldId id="264" r:id="rId9"/>
    <p:sldId id="265" r:id="rId10"/>
    <p:sldId id="267" r:id="rId11"/>
    <p:sldId id="279" r:id="rId12"/>
    <p:sldId id="280" r:id="rId13"/>
    <p:sldId id="281" r:id="rId14"/>
    <p:sldId id="282" r:id="rId15"/>
    <p:sldId id="283" r:id="rId16"/>
    <p:sldId id="284" r:id="rId17"/>
    <p:sldId id="272" r:id="rId18"/>
    <p:sldId id="289" r:id="rId19"/>
    <p:sldId id="285" r:id="rId20"/>
    <p:sldId id="286" r:id="rId21"/>
    <p:sldId id="287" r:id="rId22"/>
    <p:sldId id="288" r:id="rId23"/>
    <p:sldId id="273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984" autoAdjust="0"/>
  </p:normalViewPr>
  <p:slideViewPr>
    <p:cSldViewPr>
      <p:cViewPr varScale="1">
        <p:scale>
          <a:sx n="93" d="100"/>
          <a:sy n="93" d="100"/>
        </p:scale>
        <p:origin x="50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3168351"/>
          </a:xfrm>
        </p:spPr>
        <p:txBody>
          <a:bodyPr>
            <a:normAutofit/>
          </a:bodyPr>
          <a:lstStyle/>
          <a:p>
            <a:r>
              <a:rPr lang="ru-RU" dirty="0"/>
              <a:t>               </a:t>
            </a:r>
            <a:r>
              <a:rPr lang="ru-RU" sz="1800" dirty="0"/>
              <a:t>МДОАУ «Д/С № 16 «Петушок» г. Орска» 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       </a:t>
            </a:r>
            <a:r>
              <a:rPr lang="ru-RU" sz="4000" b="1" dirty="0"/>
              <a:t>Проект «Огород на                    окне»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3539864"/>
            <a:ext cx="5481396" cy="2985480"/>
          </a:xfrm>
        </p:spPr>
        <p:txBody>
          <a:bodyPr>
            <a:normAutofit fontScale="92500"/>
          </a:bodyPr>
          <a:lstStyle/>
          <a:p>
            <a:r>
              <a:rPr lang="ru-RU" dirty="0"/>
              <a:t>            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               Подготовила: воспитатель       первой квалификационной категории</a:t>
            </a:r>
          </a:p>
          <a:p>
            <a:r>
              <a:rPr lang="ru-RU" dirty="0"/>
              <a:t>                                             </a:t>
            </a:r>
            <a:r>
              <a:rPr lang="ru-RU" dirty="0" err="1"/>
              <a:t>А.Е.Альмогомбетова</a:t>
            </a:r>
            <a:endParaRPr lang="ru-RU" dirty="0"/>
          </a:p>
          <a:p>
            <a:r>
              <a:rPr lang="ru-RU" dirty="0"/>
              <a:t>                                                </a:t>
            </a:r>
          </a:p>
          <a:p>
            <a:r>
              <a:rPr lang="ru-RU" dirty="0"/>
              <a:t>г. Орск,2026 г.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FE28D53-4370-44D6-8FEF-37D26915183B}"/>
              </a:ext>
            </a:extLst>
          </p:cNvPr>
          <p:cNvSpPr/>
          <p:nvPr/>
        </p:nvSpPr>
        <p:spPr>
          <a:xfrm>
            <a:off x="611560" y="1268760"/>
            <a:ext cx="76328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Тип проекта: </a:t>
            </a:r>
            <a:r>
              <a:rPr lang="ru-RU" dirty="0"/>
              <a:t>практический, информационно-исследовательский.</a:t>
            </a:r>
          </a:p>
          <a:p>
            <a:r>
              <a:rPr lang="ru-RU" dirty="0">
                <a:solidFill>
                  <a:srgbClr val="FF0000"/>
                </a:solidFill>
              </a:rPr>
              <a:t>Участники проекта: </a:t>
            </a:r>
            <a:r>
              <a:rPr lang="ru-RU" dirty="0"/>
              <a:t>дети подготовительной группы, воспитатель, родители.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Продолжительность проекта: </a:t>
            </a:r>
            <a:r>
              <a:rPr lang="ru-RU" dirty="0"/>
              <a:t>краткосрочный            (3 недели).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Формы работы: </a:t>
            </a:r>
            <a:r>
              <a:rPr lang="ru-RU" dirty="0"/>
              <a:t>познавательная, продуктивная, исследовательская, игровая, работа с родителями.</a:t>
            </a:r>
          </a:p>
          <a:p>
            <a:endParaRPr lang="ru-RU" dirty="0">
              <a:solidFill>
                <a:srgbClr val="FF0000"/>
              </a:solidFill>
            </a:endParaRPr>
          </a:p>
          <a:p>
            <a:r>
              <a:rPr lang="ru-RU" dirty="0">
                <a:solidFill>
                  <a:srgbClr val="FF0000"/>
                </a:solidFill>
              </a:rPr>
              <a:t>Интеграция образовательных областей: </a:t>
            </a:r>
            <a:r>
              <a:rPr lang="ru-RU" dirty="0"/>
              <a:t>познавательное развитие, речевое развитие, социально – коммуникабельное развитие, художественно – эстетическое, физическое развитие</a:t>
            </a:r>
          </a:p>
        </p:txBody>
      </p:sp>
    </p:spTree>
    <p:extLst>
      <p:ext uri="{BB962C8B-B14F-4D97-AF65-F5344CB8AC3E}">
        <p14:creationId xmlns:p14="http://schemas.microsoft.com/office/powerpoint/2010/main" val="3043142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</a:t>
            </a:r>
            <a:r>
              <a:rPr lang="ru-RU" dirty="0">
                <a:solidFill>
                  <a:srgbClr val="FF0000"/>
                </a:solidFill>
              </a:rPr>
              <a:t>Актуальность проекта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Проект направлен на расширение и обогащение знаний о культурных огородных растениях, формирования знаний об уходе за растениями, на осознание детьми значимости овощей в жизнедеятельности человека.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  </a:t>
            </a:r>
            <a:r>
              <a:rPr lang="ru-RU" sz="3600" dirty="0">
                <a:solidFill>
                  <a:srgbClr val="FF0000"/>
                </a:solidFill>
              </a:rPr>
              <a:t>Цель проекта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Расширять представления детей об окружающем мире и прививать трудовые навыки, посредством совместного создания огорода. Сделать проект сотворчеством воспитателя, детей и родителей.</a:t>
            </a:r>
          </a:p>
          <a:p>
            <a:endParaRPr lang="ru-RU" dirty="0"/>
          </a:p>
          <a:p>
            <a:pPr>
              <a:buNone/>
            </a:pPr>
            <a:r>
              <a:rPr lang="ru-RU" dirty="0"/>
              <a:t>      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                            </a:t>
            </a:r>
            <a:r>
              <a:rPr lang="ru-RU" sz="3600" dirty="0">
                <a:solidFill>
                  <a:srgbClr val="FF0000"/>
                </a:solidFill>
              </a:rPr>
              <a:t>Задачи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7931224" cy="498916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- Учить детей ухаживать за растениями в комнатных условиях;</a:t>
            </a:r>
          </a:p>
          <a:p>
            <a:r>
              <a:rPr lang="ru-RU" dirty="0"/>
              <a:t>- Обобщать представления о необходимости света, тепла, влаги, почвы для роста растений;</a:t>
            </a:r>
          </a:p>
          <a:p>
            <a:r>
              <a:rPr lang="ru-RU" dirty="0"/>
              <a:t>- Формировать познавательную исследовательскую, трудовую деятельность;</a:t>
            </a:r>
          </a:p>
          <a:p>
            <a:r>
              <a:rPr lang="ru-RU" dirty="0"/>
              <a:t>- Формировать у детей понятия взаимосвязи «природа - человек»: люди сажают, выращивают, ухаживают за растениями, растения вырастают, кормят своими плодами и радуют людей;</a:t>
            </a:r>
          </a:p>
          <a:p>
            <a:r>
              <a:rPr lang="ru-RU" dirty="0"/>
              <a:t>- Учить выполнять индивидуальные поручения и коллективные задания, развивать умение обобщать и анализировать собственный опыт исследовательской деятельности.</a:t>
            </a:r>
          </a:p>
          <a:p>
            <a:r>
              <a:rPr lang="ru-RU" dirty="0"/>
              <a:t>-Способствовать взаимодействию семьи и детского сада.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</a:t>
            </a:r>
            <a:r>
              <a:rPr lang="ru-RU" dirty="0">
                <a:solidFill>
                  <a:srgbClr val="FF0000"/>
                </a:solidFill>
              </a:rPr>
              <a:t>Ожидаемый результат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- Освоение детьми экологических знаний, трудовых навыков;</a:t>
            </a:r>
          </a:p>
          <a:p>
            <a:r>
              <a:rPr lang="ru-RU" dirty="0"/>
              <a:t>- Дети научатся замечать красоту растительного мира, ухаживать за растениями в комнатных условиях, познакомятся с условиями их роста;</a:t>
            </a:r>
          </a:p>
          <a:p>
            <a:r>
              <a:rPr lang="ru-RU" dirty="0"/>
              <a:t>- Научатся проявлять желание заботиться об огороде, воплощать творческие идеи в его оформлении;</a:t>
            </a:r>
          </a:p>
          <a:p>
            <a:r>
              <a:rPr lang="ru-RU" dirty="0"/>
              <a:t>- Выращивание рассады с последующей посадкой ее на территории огорода детского сада;</a:t>
            </a:r>
          </a:p>
          <a:p>
            <a:r>
              <a:rPr lang="ru-RU" dirty="0"/>
              <a:t>- Участие в конкурсе детского сада           «Огород на окне»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</a:t>
            </a:r>
            <a:r>
              <a:rPr lang="ru-RU" dirty="0">
                <a:solidFill>
                  <a:srgbClr val="FF0000"/>
                </a:solidFill>
              </a:rPr>
              <a:t>Работа с родителями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Помощь родителей в организации проведении проекта (семена, земля, контейнеры для посадки). </a:t>
            </a:r>
          </a:p>
          <a:p>
            <a:r>
              <a:rPr lang="ru-RU" dirty="0"/>
              <a:t>Консультация для родителей: «Воспитание эстетического вкуса у детей в процессе труда на огороде и на даче, как вырастить в комнатных условиях домашний огород».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                      Этапы проекта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sz="3200" dirty="0"/>
          </a:p>
          <a:p>
            <a:r>
              <a:rPr lang="ru-RU" sz="3200" dirty="0"/>
              <a:t>1 этап - подготовительный.</a:t>
            </a:r>
          </a:p>
          <a:p>
            <a:r>
              <a:rPr lang="ru-RU" sz="3200" dirty="0"/>
              <a:t>2 этап – основной (исследовательский).</a:t>
            </a:r>
          </a:p>
          <a:p>
            <a:r>
              <a:rPr lang="ru-RU" sz="3200" dirty="0"/>
              <a:t>3 этап – заключительный.</a:t>
            </a:r>
          </a:p>
          <a:p>
            <a:endParaRPr lang="ru-RU" dirty="0"/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           1 этап - подготовительный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Беседы с детьми (выявление знаний детей о растениях).</a:t>
            </a:r>
          </a:p>
          <a:p>
            <a:r>
              <a:rPr lang="ru-RU" dirty="0"/>
              <a:t>Сбор художественной литературы, иллюстрационного материала по данной теме (рассказы, сказки, стихи, загадки, пословицы об овощах, картинки и др.) </a:t>
            </a:r>
          </a:p>
          <a:p>
            <a:r>
              <a:rPr lang="ru-RU" dirty="0"/>
              <a:t>Приобретение необходимого оборудования (контейнеры, земля, семена, удобрения).</a:t>
            </a:r>
          </a:p>
          <a:p>
            <a:r>
              <a:rPr lang="ru-RU" dirty="0"/>
              <a:t>Разбивка огорода на подоконнике в группе.</a:t>
            </a:r>
          </a:p>
          <a:p>
            <a:r>
              <a:rPr lang="ru-RU" dirty="0"/>
              <a:t>Изготовление табличек, указателей с названиями растений.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                </a:t>
            </a:r>
            <a:r>
              <a:rPr lang="ru-RU" dirty="0">
                <a:solidFill>
                  <a:srgbClr val="FF0000"/>
                </a:solidFill>
              </a:rPr>
              <a:t>2 этап - основной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1. Цикл познавательных занятий по изучению          культурных и декоративных растений.</a:t>
            </a:r>
          </a:p>
          <a:p>
            <a:r>
              <a:rPr lang="ru-RU" dirty="0"/>
              <a:t>2. Исследовательская и практическая деятельность детей по изучению особенностей выращивания растений: </a:t>
            </a:r>
          </a:p>
          <a:p>
            <a:r>
              <a:rPr lang="ru-RU" dirty="0"/>
              <a:t>- подготовка почвы, посадка, полив, рыхление;</a:t>
            </a:r>
          </a:p>
          <a:p>
            <a:r>
              <a:rPr lang="ru-RU" dirty="0"/>
              <a:t>- дизайнерское оформление;</a:t>
            </a:r>
          </a:p>
          <a:p>
            <a:r>
              <a:rPr lang="ru-RU" dirty="0"/>
              <a:t>- наблюдение за ростом растений и опыты с последующим фиксированием результатов с помощью рисунков.</a:t>
            </a:r>
          </a:p>
          <a:p>
            <a:r>
              <a:rPr lang="ru-RU" dirty="0"/>
              <a:t>3. Отражение результатов исследований через художественно – творческую деятельность. </a:t>
            </a:r>
          </a:p>
          <a:p>
            <a:r>
              <a:rPr lang="ru-RU" dirty="0"/>
              <a:t>4. Ведение дневника наблюдений.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02FDC87-7158-4576-A270-576D7DAEC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3242"/>
            <a:ext cx="3805971" cy="403244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6BC29A-16B3-4604-9C62-5240275977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968" y="2204864"/>
            <a:ext cx="4392488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144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940A650-342E-4815-BF50-C5811B198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41" y="1340768"/>
            <a:ext cx="4093235" cy="532859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C983773-4365-407F-95D6-3D2CDE85B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1346" y="260648"/>
            <a:ext cx="3672408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608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D2D623F-89D4-4301-8D71-C04A9E212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770" y="980728"/>
            <a:ext cx="3373924" cy="475252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D3889E4-E24D-4E7D-B8C9-BA3AF23972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967011"/>
            <a:ext cx="3373924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1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6A951D3-36B3-48DE-8442-4F4B1A879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08720"/>
            <a:ext cx="3600400" cy="475252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309135-081F-4F4E-B5F2-FA8E426AD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908720"/>
            <a:ext cx="3816424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824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5C30FE9-563F-4F1A-AECF-4F821E2DF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332656"/>
            <a:ext cx="4032448" cy="590465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25005BF-7C94-446B-955A-720454F12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7211" y="296863"/>
            <a:ext cx="4369246" cy="594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86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F197D3D-D64A-4A02-BB43-6E94486EF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68660"/>
            <a:ext cx="4104456" cy="612068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53B6065-7F55-4AE0-95A1-1E4D8C1F6C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9" y="368660"/>
            <a:ext cx="4176464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7835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1143000"/>
          </a:xfrm>
        </p:spPr>
        <p:txBody>
          <a:bodyPr/>
          <a:lstStyle/>
          <a:p>
            <a:r>
              <a:rPr lang="ru-RU" dirty="0"/>
              <a:t>              </a:t>
            </a:r>
            <a:r>
              <a:rPr lang="ru-RU" dirty="0">
                <a:solidFill>
                  <a:srgbClr val="FF0000"/>
                </a:solidFill>
              </a:rPr>
              <a:t>3 этап - заключительный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Подведение итогов в реализации проекта. </a:t>
            </a:r>
          </a:p>
          <a:p>
            <a:r>
              <a:rPr lang="ru-RU" dirty="0"/>
              <a:t>Анализ и обобщение результатов, полученных в процессе исследовательской деятельности. </a:t>
            </a:r>
          </a:p>
          <a:p>
            <a:r>
              <a:rPr lang="ru-RU" dirty="0"/>
              <a:t>Создание в группе огорода на подоконнике. </a:t>
            </a:r>
          </a:p>
          <a:p>
            <a:r>
              <a:rPr lang="ru-RU" dirty="0" err="1"/>
              <a:t>Фотоотчет</a:t>
            </a:r>
            <a:r>
              <a:rPr lang="ru-RU" dirty="0"/>
              <a:t> родителей «Как я выращиваю растения в домашних условиях»</a:t>
            </a:r>
          </a:p>
          <a:p>
            <a:r>
              <a:rPr lang="ru-RU" dirty="0"/>
              <a:t>Участие в конкурсе детского сада «Огород на окне».</a:t>
            </a:r>
          </a:p>
          <a:p>
            <a:r>
              <a:rPr lang="ru-RU" dirty="0"/>
              <a:t>Высадка рассада в открытый грунт.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B37C13-593A-452E-BE1C-BFDEACAE84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8640"/>
            <a:ext cx="8424936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5636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81CCC36-BF85-41B8-B27E-CA998F09B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88640"/>
            <a:ext cx="835292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5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C508AC3-F242-45ED-95F9-E0A169EBD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88640"/>
            <a:ext cx="8424936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264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B123B73-E4FA-4CCB-80BD-54415DEE18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0648"/>
            <a:ext cx="8280920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383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6055DEF-6CCA-414B-98AB-CD9C63B16A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24644"/>
            <a:ext cx="8496944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11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В ходе реализации проекта «Огород на окне» были получены следующие результаты: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99715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1. Дети познакомились с дикорастущими и культурными растениями. </a:t>
            </a:r>
          </a:p>
          <a:p>
            <a:r>
              <a:rPr lang="ru-RU" dirty="0"/>
              <a:t>2. У детей формируется интерес к опытно-исследовательской деятельности по выращиванию культурных растений в комнатных условиях.</a:t>
            </a:r>
          </a:p>
          <a:p>
            <a:r>
              <a:rPr lang="ru-RU" dirty="0"/>
              <a:t>3. Дети увидели многообразие посевного материала. </a:t>
            </a:r>
          </a:p>
          <a:p>
            <a:r>
              <a:rPr lang="ru-RU" dirty="0"/>
              <a:t>4. Дети стали бережно относиться к растительному миру.</a:t>
            </a:r>
          </a:p>
          <a:p>
            <a:r>
              <a:rPr lang="ru-RU" dirty="0"/>
              <a:t>5. В группе был создан огород на окне.</a:t>
            </a:r>
          </a:p>
          <a:p>
            <a:r>
              <a:rPr lang="ru-RU" dirty="0"/>
              <a:t>6. Дети стали более уважительно относиться к труду.</a:t>
            </a:r>
          </a:p>
          <a:p>
            <a:r>
              <a:rPr lang="ru-RU" dirty="0"/>
              <a:t>7. Наблюдения за растениями были зафиксированы в дневнике наблюдений.</a:t>
            </a:r>
          </a:p>
          <a:p>
            <a:r>
              <a:rPr lang="ru-RU" dirty="0"/>
              <a:t>8. Родители приняли активное участие в проекте.</a:t>
            </a:r>
          </a:p>
          <a:p>
            <a:r>
              <a:rPr lang="ru-RU" dirty="0"/>
              <a:t>9. Группа поучаствовала в конкурсе «Огород на окне».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44008" y="1700808"/>
            <a:ext cx="4104456" cy="2448272"/>
          </a:xfrm>
        </p:spPr>
        <p:txBody>
          <a:bodyPr>
            <a:normAutofit/>
          </a:bodyPr>
          <a:lstStyle/>
          <a:p>
            <a:r>
              <a:rPr lang="ru-RU" sz="4000" dirty="0"/>
              <a:t>     Спасибо </a:t>
            </a:r>
            <a:br>
              <a:rPr lang="ru-RU" sz="4000" dirty="0"/>
            </a:br>
            <a:r>
              <a:rPr lang="ru-RU" sz="4000" dirty="0"/>
              <a:t>          за </a:t>
            </a:r>
            <a:br>
              <a:rPr lang="ru-RU" sz="4000" dirty="0"/>
            </a:br>
            <a:r>
              <a:rPr lang="ru-RU" sz="4000" dirty="0"/>
              <a:t>    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352</TotalTime>
  <Words>690</Words>
  <Application>Microsoft Office PowerPoint</Application>
  <PresentationFormat>Экран (4:3)</PresentationFormat>
  <Paragraphs>78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Century Schoolbook</vt:lpstr>
      <vt:lpstr>Wingdings</vt:lpstr>
      <vt:lpstr>Wingdings 2</vt:lpstr>
      <vt:lpstr>Эркер</vt:lpstr>
      <vt:lpstr>               МДОАУ «Д/С № 16 «Петушок» г. Орска»            Проект «Огород на                    окне»</vt:lpstr>
      <vt:lpstr>Презентация PowerPoint</vt:lpstr>
      <vt:lpstr>               Актуальность проекта</vt:lpstr>
      <vt:lpstr>                     Цель проекта</vt:lpstr>
      <vt:lpstr>                            Задачи</vt:lpstr>
      <vt:lpstr>              Ожидаемый результат</vt:lpstr>
      <vt:lpstr>                Работа с родителями</vt:lpstr>
      <vt:lpstr>                      Этапы проекта</vt:lpstr>
      <vt:lpstr>           1 этап - подготовительный</vt:lpstr>
      <vt:lpstr>                   2 этап - основной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3 этап - заключительный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ходе реализации проекта «Огород на окне» были получены следующие результаты:</vt:lpstr>
      <vt:lpstr>     Спасибо            за     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</dc:creator>
  <cp:lastModifiedBy>Пользователь</cp:lastModifiedBy>
  <cp:revision>43</cp:revision>
  <dcterms:created xsi:type="dcterms:W3CDTF">2017-05-26T12:42:54Z</dcterms:created>
  <dcterms:modified xsi:type="dcterms:W3CDTF">2026-02-16T08:56:48Z</dcterms:modified>
</cp:coreProperties>
</file>