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81" r:id="rId7"/>
    <p:sldId id="279" r:id="rId8"/>
    <p:sldId id="262" r:id="rId9"/>
    <p:sldId id="280" r:id="rId10"/>
    <p:sldId id="265" r:id="rId11"/>
    <p:sldId id="266" r:id="rId12"/>
    <p:sldId id="267" r:id="rId13"/>
    <p:sldId id="269" r:id="rId14"/>
    <p:sldId id="268" r:id="rId15"/>
    <p:sldId id="282" r:id="rId16"/>
    <p:sldId id="283" r:id="rId17"/>
    <p:sldId id="284" r:id="rId18"/>
    <p:sldId id="285" r:id="rId19"/>
    <p:sldId id="286" r:id="rId20"/>
    <p:sldId id="28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10/13/2021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27CA-FB92-4483-BBEC-E9B5F9D0F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/>
              <a:t>Проект по нравственно-патриотическому воспитанию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«Наши защитники Отечества»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E8A4DA-6371-4287-BA41-EA31383AD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930400"/>
            <a:ext cx="9632857" cy="434114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групповой, творческий, познавательный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реализации: краткосрочный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 1 по 20 февраля 2021 года) 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воспитатель, дети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родители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№ 2 «Сказка» Крушевская Н.А.</a:t>
            </a:r>
          </a:p>
          <a:p>
            <a:pPr marL="0" indent="0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п. Вожега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2021 г.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086" y="4331913"/>
            <a:ext cx="1939636" cy="19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21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8AFD01-73D4-4EA9-A1FE-E4A39FF7AE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9833" y="284922"/>
            <a:ext cx="7766936" cy="557329"/>
          </a:xfrm>
        </p:spPr>
        <p:txBody>
          <a:bodyPr/>
          <a:lstStyle/>
          <a:p>
            <a:pPr algn="ctr"/>
            <a:r>
              <a:rPr lang="ru-RU" sz="3600" dirty="0" smtClean="0"/>
              <a:t>Проблема, актуальность: </a:t>
            </a:r>
            <a:endParaRPr lang="ru-RU" sz="36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B59C2F8-32B0-48F7-AD5E-294BCD5C7E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0967" y="940904"/>
            <a:ext cx="8365802" cy="5632174"/>
          </a:xfrm>
        </p:spPr>
        <p:txBody>
          <a:bodyPr>
            <a:normAutofit fontScale="92500" lnSpcReduction="20000"/>
          </a:bodyPr>
          <a:lstStyle/>
          <a:p>
            <a:pPr algn="l" fontAlgn="base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сложилось так, что любовь к Родине, патриотизм были чертой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национального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характера. Но в последнее время в нашем обществе утратилось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сознание. Беседуя с детьми, играя в сюжетно- ролевые игры мы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обратили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на то, что дети нашей группы имеют недостаточные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людях военных профессий, о Российской Армии</a:t>
            </a:r>
            <a:r>
              <a:rPr lang="ru-RU" dirty="0">
                <a:solidFill>
                  <a:schemeClr val="tx1"/>
                </a:solidFill>
              </a:rPr>
              <a:t>. </a:t>
            </a:r>
          </a:p>
          <a:p>
            <a:pPr algn="l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силу последних перемен всё более заметной стала утрата нашим обществом традиционного российского патриотического сознания. В связи с этим очевидна неотложность решения острейших проблем воспитания патриотизма в работе с детьми дошкольного возраста. Исторически сложилось так, что любовь к Родине, патриотизм во все времена в Российском государстве были чертой национального характера. Не менее важным условием нравственно - патриотического воспитания детей является тесная взаимосвязь по данному вопросу с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родителями.</a:t>
            </a:r>
          </a:p>
          <a:p>
            <a:pPr algn="l"/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 способствует бережному отношению к традициям, сохранению семейных связей. В настоящее время эта работа актуальна и особенно трудна, требует большого такта и терпения, так как в молодых семьях вопросы воспитания патриотизма, гражданственности не считаются важными и, зачастую, вызывают лишь недоумение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l"/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дошкольников по 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ФГОС актуально и приоритетно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подрастающего поколения. Тематика выявленной проблемы является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своевременной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преддверии праздника 23 февраля. </a:t>
            </a:r>
          </a:p>
          <a:p>
            <a:pPr algn="l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585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FDC272-9089-49B1-8B29-48D1D3F47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35527"/>
            <a:ext cx="8596668" cy="1694873"/>
          </a:xfrm>
        </p:spPr>
        <p:txBody>
          <a:bodyPr/>
          <a:lstStyle/>
          <a:p>
            <a:pPr algn="ctr"/>
            <a:r>
              <a:rPr lang="ru-RU" dirty="0"/>
              <a:t>Цель проекта: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7C6154E-CA6E-4E5B-AEC0-F203EDDFF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065" y="1011382"/>
            <a:ext cx="8596668" cy="1122219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патриотических чувств у детей старшего дошкольного возраста.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47D7569-05A8-4C7B-AC32-8D7E05A9638A}"/>
              </a:ext>
            </a:extLst>
          </p:cNvPr>
          <p:cNvSpPr txBox="1">
            <a:spLocks/>
          </p:cNvSpPr>
          <p:nvPr/>
        </p:nvSpPr>
        <p:spPr>
          <a:xfrm>
            <a:off x="677334" y="2046359"/>
            <a:ext cx="8596668" cy="7476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dirty="0"/>
              <a:t>Задачи проекта: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5864DEE-1551-4B47-9A1B-C29BC1DE06F1}"/>
              </a:ext>
            </a:extLst>
          </p:cNvPr>
          <p:cNvSpPr txBox="1">
            <a:spLocks/>
          </p:cNvSpPr>
          <p:nvPr/>
        </p:nvSpPr>
        <p:spPr>
          <a:xfrm>
            <a:off x="677334" y="3489742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FCEE2F2-B2C4-4990-A399-7B6379E2F918}"/>
              </a:ext>
            </a:extLst>
          </p:cNvPr>
          <p:cNvSpPr/>
          <p:nvPr/>
        </p:nvSpPr>
        <p:spPr>
          <a:xfrm>
            <a:off x="677333" y="3069039"/>
            <a:ext cx="9791883" cy="39600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70"/>
              </a:spcBef>
              <a:spcAft>
                <a:spcPts val="67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Расширять представления детей о Российской Армии, о видах войск, о людях военных профессий.                                                                                                                                                         - Развивать  коммуникативные навыки детей, познавательную активность, творческие способности.                                                                                                                                                          - Воспитывать  чувство патриотизма, чувство уважения к российскому воину, чувство любви и гордости за свою страну.</a:t>
            </a:r>
          </a:p>
          <a:p>
            <a:pPr fontAlgn="base"/>
            <a:r>
              <a:rPr lang="ru-RU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родителей:</a:t>
            </a:r>
          </a:p>
          <a:p>
            <a:pPr fontAlgn="base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преемственности в воспитании ребенка в детском учреждении и </a:t>
            </a: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Привлечение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 к совместной деятельности с детьми и педагогами. </a:t>
            </a:r>
          </a:p>
          <a:p>
            <a:pPr>
              <a:spcBef>
                <a:spcPts val="670"/>
              </a:spcBef>
              <a:spcAft>
                <a:spcPts val="670"/>
              </a:spcAft>
            </a:pP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70"/>
              </a:spcBef>
              <a:spcAft>
                <a:spcPts val="670"/>
              </a:spcAft>
            </a:pP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072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9E74FF-E3F3-4F7A-9329-A492F49BA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74074"/>
            <a:ext cx="8596668" cy="765614"/>
          </a:xfrm>
        </p:spPr>
        <p:txBody>
          <a:bodyPr/>
          <a:lstStyle/>
          <a:p>
            <a:pPr algn="ctr"/>
            <a:r>
              <a:rPr lang="ru-RU" dirty="0"/>
              <a:t>Предполагаемый результат: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443666-5E71-4C01-A685-586624D27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43271"/>
            <a:ext cx="8596668" cy="4398092"/>
          </a:xfrm>
        </p:spPr>
        <p:txBody>
          <a:bodyPr>
            <a:normAutofit fontScale="92500" lnSpcReduction="10000"/>
          </a:bodyPr>
          <a:lstStyle/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детей: </a:t>
            </a:r>
            <a:endParaRPr lang="ru-RU" sz="19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Расширить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детей об армии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России.                                                                                    - Познакомить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видами вооруженных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сил.                                                                                                  - Повышение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заинтересованности родителей в формировании чувства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патриотизма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                                                                                                                                              - Стремление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к совершенствованию физических качеств, к укреплению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педагогов: </a:t>
            </a:r>
          </a:p>
          <a:p>
            <a:pPr marL="0" indent="0" fontAlgn="base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Самореализация.                                                                                                                          - Повышение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творческого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потенциала.                                                                                     - Накопление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практических навыков проектной деятельности. </a:t>
            </a:r>
          </a:p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родителей: </a:t>
            </a:r>
          </a:p>
          <a:p>
            <a:pPr marL="0" indent="0" fontAlgn="base">
              <a:buNone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уровня информированности родителей о деятельности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ДОО.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- Укрепление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заинтересованности родителей в сотрудничестве с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ДОО.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980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96DEB9-CBE0-4D02-AFC5-2DBB8933B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32509"/>
            <a:ext cx="8596668" cy="1144529"/>
          </a:xfrm>
        </p:spPr>
        <p:txBody>
          <a:bodyPr/>
          <a:lstStyle/>
          <a:p>
            <a:pPr algn="ctr"/>
            <a:r>
              <a:rPr lang="ru-RU" dirty="0"/>
              <a:t>Продукты проекта: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31ACD1-62D0-46DF-8009-C1501EDED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278" y="1175658"/>
            <a:ext cx="9234246" cy="3858540"/>
          </a:xfrm>
        </p:spPr>
        <p:txBody>
          <a:bodyPr>
            <a:normAutofit fontScale="92500" lnSpcReduction="20000"/>
          </a:bodyPr>
          <a:lstStyle/>
          <a:p>
            <a:pPr lvl="2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Смотр строя и песни - 2021 «Красив в строю, силен в бою».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Смотр конкурс на лучший коллаж «Профессии настоящих мужчин».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 работ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детей, фотовыставка, выставка военной техники. 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этап: подготовительный</a:t>
            </a:r>
          </a:p>
          <a:p>
            <a:pPr lvl="3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этап: основной</a:t>
            </a:r>
          </a:p>
          <a:p>
            <a:pPr lvl="3"/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этап: заключительный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41CE1496-5533-452F-90F2-055475BDD947}"/>
              </a:ext>
            </a:extLst>
          </p:cNvPr>
          <p:cNvSpPr txBox="1">
            <a:spLocks/>
          </p:cNvSpPr>
          <p:nvPr/>
        </p:nvSpPr>
        <p:spPr>
          <a:xfrm>
            <a:off x="809856" y="2690949"/>
            <a:ext cx="8596668" cy="71538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dirty="0"/>
              <a:t>Этапы </a:t>
            </a:r>
            <a:r>
              <a:rPr lang="ru-RU" dirty="0" smtClean="0"/>
              <a:t>реализации проекта</a:t>
            </a:r>
            <a:r>
              <a:rPr lang="ru-RU" dirty="0"/>
              <a:t>: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A30B7BC5-8959-4BA7-BE05-924D2DFCD99B}"/>
              </a:ext>
            </a:extLst>
          </p:cNvPr>
          <p:cNvSpPr txBox="1">
            <a:spLocks/>
          </p:cNvSpPr>
          <p:nvPr/>
        </p:nvSpPr>
        <p:spPr>
          <a:xfrm>
            <a:off x="677334" y="3406334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099" y="3533902"/>
            <a:ext cx="2817367" cy="3202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4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7C34F5-E472-40CA-9434-6EB138F9D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18655"/>
            <a:ext cx="8596668" cy="1338351"/>
          </a:xfrm>
        </p:spPr>
        <p:txBody>
          <a:bodyPr/>
          <a:lstStyle/>
          <a:p>
            <a:pPr algn="ctr"/>
            <a:r>
              <a:rPr lang="ru-RU" dirty="0"/>
              <a:t>1 этап </a:t>
            </a:r>
            <a:r>
              <a:rPr lang="ru-RU" dirty="0" smtClean="0"/>
              <a:t>– подготовительный: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093CFF-60C4-4410-B3CC-BA66D62F0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3303"/>
            <a:ext cx="8596668" cy="3604476"/>
          </a:xfrm>
        </p:spPr>
        <p:txBody>
          <a:bodyPr/>
          <a:lstStyle/>
          <a:p>
            <a:pPr lvl="1" fontAlgn="base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целей и задач проекта. </a:t>
            </a:r>
          </a:p>
          <a:p>
            <a:pPr lvl="1" fontAlgn="base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методической и специальной литературы по теме проекта. </a:t>
            </a:r>
          </a:p>
          <a:p>
            <a:pPr lvl="1" fontAlgn="base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наглядного и демонстрационного материала, стихов, загадок, пословиц по теме проекта. </a:t>
            </a:r>
          </a:p>
          <a:p>
            <a:pPr lvl="1" fontAlgn="base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родителей с темой проекта.</a:t>
            </a:r>
          </a:p>
          <a:p>
            <a:pPr lvl="1" fontAlgn="base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тематики бесед. </a:t>
            </a:r>
          </a:p>
          <a:p>
            <a:pPr lvl="1" fontAlgn="base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музыкального репертуара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fontAlgn="base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Оснащение развивающей среды.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537" y="3567564"/>
            <a:ext cx="3975463" cy="298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57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1782"/>
            <a:ext cx="8596668" cy="1165761"/>
          </a:xfrm>
        </p:spPr>
        <p:txBody>
          <a:bodyPr/>
          <a:lstStyle/>
          <a:p>
            <a:pPr algn="ctr"/>
            <a:r>
              <a:rPr lang="ru-RU" dirty="0" smtClean="0"/>
              <a:t>Оснащение развивающей среды: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67543"/>
            <a:ext cx="8596668" cy="4473819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Книжный уголок: </a:t>
            </a:r>
            <a:r>
              <a:rPr lang="ru-RU" sz="19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Александрова «Будущим защитникам Отечества»,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Исаковский «У самой границы»,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Берестов «Хочу быть военным моряком», А.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Барто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«На заставе»,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Никольский «Препятствие», В.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Косовицкий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«Будущий мужчина», Е.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Трушина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«Посвящается героям». </a:t>
            </a:r>
          </a:p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творчества и рисования</a:t>
            </a:r>
            <a:r>
              <a:rPr lang="ru-RU" sz="19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                                                                                                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трафареты, (вооруженные силы),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книжки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раскраски, гипсовые формочки по теме проекта. </a:t>
            </a:r>
          </a:p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Музыкальный уголок: </a:t>
            </a:r>
            <a:r>
              <a:rPr lang="ru-RU" sz="19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иллюстрации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музыкальными инструментами,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армии (труба, барабан), их оригиналы; </a:t>
            </a:r>
          </a:p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родительского уголка: </a:t>
            </a:r>
            <a:r>
              <a:rPr lang="ru-RU" sz="19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проекте,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рекомендации, консультации по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теме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ru-RU" sz="19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Спортивный уголок: </a:t>
            </a:r>
            <a:r>
              <a:rPr lang="ru-RU" sz="19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комплексы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утренней гимнастики с упражнениями по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теме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проекта; картотека подвижных игр, физкультминуток.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0266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C344D8-1F34-4746-8297-773382C66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32509"/>
            <a:ext cx="8596668" cy="1597891"/>
          </a:xfrm>
        </p:spPr>
        <p:txBody>
          <a:bodyPr/>
          <a:lstStyle/>
          <a:p>
            <a:pPr algn="ctr"/>
            <a:r>
              <a:rPr lang="ru-RU" dirty="0"/>
              <a:t>2 этап - основной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93277E-0F2C-4993-803B-22174DEF5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438" y="1052945"/>
            <a:ext cx="8596668" cy="5569923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 детей и педагогов:</a:t>
            </a:r>
            <a:endParaRPr lang="ru-RU" u="sng" dirty="0">
              <a:solidFill>
                <a:schemeClr val="tx1"/>
              </a:solidFill>
            </a:endParaRPr>
          </a:p>
          <a:p>
            <a:pPr algn="just" fontAlgn="base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 воспитателя об истории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праздника,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Армии.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Беседы: «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Военные профессии», «Военная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</a:p>
          <a:p>
            <a:pPr algn="just" fontAlgn="base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сюжетно-ролевых,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дидактических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подвижных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игр. Д/И «Рода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войск», «Подбери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картинку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«Чья военная форма»,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С/Р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«Моряки», «Военные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учения», «Военные шоферы», П/И «Летчики».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смотру строя и песни: название отряда, девиз,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речевка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строевая подготовка, разучивание песни «На границе тучи ходят хмуро».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литературы: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Е.Александрова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«Будущим защитникам Отечества»,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М.Исаковский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«У самой границы»,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Б.Никольский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«Препятствие»,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А.Барто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«На заставе».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НОД: лепка «Военная техника», рисование «Портрет папы», аппликация «Медаль» - подарок для пап.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 стихотворения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Н.Мигунова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«Защитники Отечества».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картин, иллюстраций.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работником детской библиотеки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И.Л.Дядиной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«Обзор детской литературы на военную тематику».</a:t>
            </a:r>
          </a:p>
          <a:p>
            <a:pPr algn="just" fontAlgn="base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работником музея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Т.А.Бушмановой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«Что мы знаем о войне».</a:t>
            </a:r>
          </a:p>
          <a:p>
            <a:pPr algn="just" fontAlgn="base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fontAlgn="base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443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C344D8-1F34-4746-8297-773382C66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981" y="136236"/>
            <a:ext cx="8456584" cy="736600"/>
          </a:xfrm>
        </p:spPr>
        <p:txBody>
          <a:bodyPr/>
          <a:lstStyle/>
          <a:p>
            <a:pPr algn="ctr"/>
            <a:r>
              <a:rPr lang="ru-RU" dirty="0"/>
              <a:t>2 этап - основной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93277E-0F2C-4993-803B-22174DEF50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438" y="872836"/>
            <a:ext cx="8596668" cy="5500255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19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с родителями:</a:t>
            </a:r>
            <a:endParaRPr lang="ru-RU" sz="1900" u="sng" dirty="0"/>
          </a:p>
          <a:p>
            <a:pPr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«Нужно ли воспитывать в ребенке патриотизм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«Роль отца в воспитании ребенка дошкольного возраста».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Фотографии пап (дедушек) со службы в армии.</a:t>
            </a: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Военная техника для выставки.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формы для смотра строя и песни.</a:t>
            </a: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конкурсе коллажей «Профессии настоящих мужчин».</a:t>
            </a:r>
            <a:endParaRPr lang="ru-RU" sz="3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sz="1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поставленных результатов с полученными.</a:t>
            </a: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материалов проекта.</a:t>
            </a: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Презентация.</a:t>
            </a: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фотовыставки, выставки работ детей.</a:t>
            </a: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Смотр строя и песни «Красив в строю, силен в бою», посвященный Дню защитника Отечества.</a:t>
            </a:r>
          </a:p>
          <a:p>
            <a:pPr algn="just" fontAlgn="base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на лучший коллаж «Профессии настоящих мужчин», ко Дню защитника Отечества.</a:t>
            </a:r>
          </a:p>
          <a:p>
            <a:pPr algn="just" fontAlgn="base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base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base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4C344D8-1F34-4746-8297-773382C66A5B}"/>
              </a:ext>
            </a:extLst>
          </p:cNvPr>
          <p:cNvSpPr txBox="1">
            <a:spLocks/>
          </p:cNvSpPr>
          <p:nvPr/>
        </p:nvSpPr>
        <p:spPr>
          <a:xfrm>
            <a:off x="1037506" y="3119120"/>
            <a:ext cx="8456584" cy="736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dirty="0"/>
              <a:t>3</a:t>
            </a:r>
            <a:r>
              <a:rPr lang="ru-RU" dirty="0" smtClean="0"/>
              <a:t> этап - заключительный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645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A12D30-DA33-4714-87C6-288464F3C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90945"/>
            <a:ext cx="8596668" cy="1639455"/>
          </a:xfrm>
        </p:spPr>
        <p:txBody>
          <a:bodyPr/>
          <a:lstStyle/>
          <a:p>
            <a:pPr algn="ctr"/>
            <a:r>
              <a:rPr lang="ru-RU" dirty="0"/>
              <a:t>Выводы (результаты) проекта: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756460-CF82-4D39-9A94-6FF6C6BD8F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094509"/>
            <a:ext cx="8596668" cy="5472546"/>
          </a:xfrm>
        </p:spPr>
        <p:txBody>
          <a:bodyPr>
            <a:normAutofit fontScale="85000" lnSpcReduction="20000"/>
          </a:bodyPr>
          <a:lstStyle/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Получены продукты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Предполагаемый результат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оправдался.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проекте 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 семей группы (95,2%).                                                                                                                    Группа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заняла 1 место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конкурсе смотра строя и песни «Красив с строю, силен в бою» в номинациях: «Лучшая строевая подготовка», «Лучшее исполнение строевой песни», «Лучший командир отряда».</a:t>
            </a: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семьи воспитанников (5 семей; 25 %), принявших участие в конкурсе коллажей «Профессии настоящих мужчин» получили призовые места.                                                                                                                                                     Семья Никифоровых (2 место) и семья Кокаревых (3 место) стали абсолютными победителями конкурса.                                                                                                                                                            Семья Волковых – 1 место в номинации: Папка-передвижка «Профессия моего папы»; Семья Сахаровых – 1 место, семья 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Мауриных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2 место в номинации: Газета «Профессия моего папы».</a:t>
            </a:r>
            <a:endParaRPr lang="ru-RU" sz="2100" dirty="0" smtClean="0"/>
          </a:p>
          <a:p>
            <a:pPr fontAlgn="base"/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проекте позволило детям удовлетворить познавательную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Дети заинтересовались темой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проекта,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с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родителями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воспитателями участвовали в проектной деятельности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Метод проекта позволил детям усвоить сложный материал через совместный поиск решения проблемы, тем самым, делая познавательный процесс интересным и мотивационным; проектная деятельность  позволила развить творческие способности дошкольников. Совместный проект по нравственно-патриотическому воспитанию сблизил детей, педагогов и родителей в достижении поставленных целей.</a:t>
            </a:r>
            <a:endParaRPr lang="ru-RU" sz="2100" dirty="0"/>
          </a:p>
          <a:p>
            <a:pPr marL="0" indent="0" fontAlgn="base">
              <a:buNone/>
            </a:pPr>
            <a:endParaRPr lang="ru-RU" dirty="0"/>
          </a:p>
          <a:p>
            <a:pPr fontAlgn="base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065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12F6F1-03F6-4CFD-BFBD-E23E75AFA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77091"/>
            <a:ext cx="8596668" cy="1653309"/>
          </a:xfrm>
        </p:spPr>
        <p:txBody>
          <a:bodyPr/>
          <a:lstStyle/>
          <a:p>
            <a:pPr algn="ctr"/>
            <a:r>
              <a:rPr lang="ru-RU" dirty="0"/>
              <a:t>Литература: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1621B1F-ACEA-4CE6-AE49-4AFF3C79D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11096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Алешина И.А. «Патриотическое воспитание дошкольников», М., 2004.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Дерягина Л.Б. «Моя Родина – Россия». Серия «Малышам о Родине»,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«Издательский Дом  «Литера», 2007. 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Дыбина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О.Б. «Ребенок и окружающий мир», М: Мозаика – Синтез, 2005.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Евтушенко С., Веселова Л. «Воспитание большого гражданина России», Ж. «Дошкольное воспитание», 2007, с.118-121.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Маханева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М.Д. «Нравственно-патриотическое воспитание дошкольников», М., 2010.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697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D9A63B-FFBB-4D4E-B0B9-956A64A60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35527"/>
            <a:ext cx="8596668" cy="1694873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Список детей, участвовавших в проекте: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73EE79-5874-4C8A-9B25-0D4BDF627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528354"/>
            <a:ext cx="3412066" cy="45130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Бакаржи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Рита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Волкова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Есения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Волков Матвей 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Зубов Данил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Кокарева Софья 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Лопухина Настя 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Маурин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Арсений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Никифорова Рита 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Пасько Миша </a:t>
            </a:r>
          </a:p>
          <a:p>
            <a:pPr lvl="1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Петрова Ульяна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47898CAB-93F5-40B3-9413-6975DF1E602C}"/>
              </a:ext>
            </a:extLst>
          </p:cNvPr>
          <p:cNvSpPr txBox="1">
            <a:spLocks/>
          </p:cNvSpPr>
          <p:nvPr/>
        </p:nvSpPr>
        <p:spPr>
          <a:xfrm>
            <a:off x="5897034" y="1274618"/>
            <a:ext cx="2954866" cy="476674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/>
              <a:t> </a:t>
            </a:r>
            <a:endParaRPr lang="ru-RU" dirty="0"/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Рандоха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Рита 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 Рыжков Славик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13. Сахаров Матвей 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14. Серов Владик 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15. Семёнов Антон 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16. Смирнов Саша 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17. Смирнова Яна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18.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Спасская </a:t>
            </a:r>
            <a:r>
              <a:rPr lang="ru-RU" sz="1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Дарина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19.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Шохова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Катя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20. Яблоков </a:t>
            </a: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Никита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117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D9A63B-FFBB-4D4E-B0B9-956A64A60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63236"/>
            <a:ext cx="8596668" cy="103216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Списки родителей: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73EE79-5874-4C8A-9B25-0D4BDF627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468" y="692727"/>
            <a:ext cx="4689032" cy="603827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b="1" dirty="0"/>
              <a:t> 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Бакаржи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Т.В., С.Г. (пошив жилеток для смотра строя и песни; фотография папы со службы)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Волковы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А.В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И.Е. (коллаж: папка-передвижка «Профессии настоящих мужчин» - электрик; военная техника)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Зубовы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К.К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С.А. (форма для смотра строя и песни; фотография дедушки со службы; военная техника)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Кокаревы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А.В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М.В. (коллаж: газета «Профессии настоящих мужчин» - полицейский; фотография папы со службы) 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Лопухины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М.А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А.С. (форма для смотра строя и песни; военная техника) 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ru-RU" sz="6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Маурины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И.Э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И.Г. (коллаж: газета «Профессии настоящих мужчин» - железнодорожник; фотография папы со службы; военная техника)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Никифоровы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И.С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Е.С. 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коллаж: газета «Профессии настоящих мужчин» - полицейский; фотография папы со службы) 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ru-RU" sz="6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Рандоха</a:t>
            </a:r>
            <a:r>
              <a:rPr lang="ru-RU" sz="6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К.А</a:t>
            </a:r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А.П. (форма для смотра строя и песни; фотография папы со службы)</a:t>
            </a:r>
          </a:p>
          <a:p>
            <a:r>
              <a:rPr lang="ru-RU" sz="6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Петровы М.В., Ю.В. (эмблемы для смотра строя и песни; фотография папы со службы)</a:t>
            </a:r>
            <a:endParaRPr lang="ru-RU" sz="6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47898CAB-93F5-40B3-9413-6975DF1E602C}"/>
              </a:ext>
            </a:extLst>
          </p:cNvPr>
          <p:cNvSpPr txBox="1">
            <a:spLocks/>
          </p:cNvSpPr>
          <p:nvPr/>
        </p:nvSpPr>
        <p:spPr>
          <a:xfrm>
            <a:off x="5366366" y="692726"/>
            <a:ext cx="4820478" cy="616527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 Рыжковы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М.В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О.Н. (форма для смотра строя и песни; фотография папы со службы; военная техника)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 Сахаровы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М.Н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О.В.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коллаж: газета «Профессии настоящих мужчин» - машинист; фотография папы со службы; военная техника)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 Серовы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С.Ю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И.А. (форма для смотра строя и песни; фотография дедушки со службы) 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 Смирновы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А.С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И.А. (форма для смотра строя и песни; военная техника) 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 Смирновы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А.М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Н.В. (форма для смотра строя и песни; фотография папы со службы)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 Спасская В.А. (форма для смотра строя и песни)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16. </a:t>
            </a:r>
            <a:r>
              <a:rPr lang="ru-RU" sz="1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Шоховы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Е.А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А.В. (форма для смотра строя и песни; фотография папы со службы)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17.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Яблокова А.А.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(форма для смотра строя и песни)</a:t>
            </a: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18. Семенова А.С. (форма для смотра строя и песни; военная техника)</a:t>
            </a:r>
          </a:p>
          <a:p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19. Пасько А.В., Д.И. (фотография папы со службы; погоны на  жилетки для смотра строя и песни)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121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47E8B4-EE99-45EE-953B-078823188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46365"/>
            <a:ext cx="8596668" cy="158403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Смотр строя и песни</a:t>
            </a:r>
            <a:endParaRPr lang="ru-RU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9BDD3A9-56B9-4B39-8737-A55F98E63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70"/>
          <a:stretch/>
        </p:blipFill>
        <p:spPr>
          <a:xfrm>
            <a:off x="566498" y="1159163"/>
            <a:ext cx="5201437" cy="26508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88"/>
          <a:stretch/>
        </p:blipFill>
        <p:spPr>
          <a:xfrm>
            <a:off x="566498" y="4267200"/>
            <a:ext cx="5154885" cy="2590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2" r="11640" b="21095"/>
          <a:stretch/>
        </p:blipFill>
        <p:spPr>
          <a:xfrm>
            <a:off x="6400801" y="2160590"/>
            <a:ext cx="2873202" cy="368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01782"/>
            <a:ext cx="8596668" cy="152861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Фотовыставка со службы в армии, </a:t>
            </a:r>
            <a:br>
              <a:rPr lang="ru-RU" sz="3200" dirty="0" smtClean="0"/>
            </a:br>
            <a:r>
              <a:rPr lang="ru-RU" sz="3200" dirty="0" smtClean="0"/>
              <a:t>выставка военной техники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47" y="1930400"/>
            <a:ext cx="4736464" cy="35523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95054" y="3253037"/>
            <a:ext cx="4806618" cy="3604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2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87927"/>
            <a:ext cx="8596668" cy="1542473"/>
          </a:xfrm>
        </p:spPr>
        <p:txBody>
          <a:bodyPr/>
          <a:lstStyle/>
          <a:p>
            <a:pPr algn="ctr"/>
            <a:r>
              <a:rPr lang="ru-RU" dirty="0" smtClean="0"/>
              <a:t>	</a:t>
            </a:r>
            <a:r>
              <a:rPr lang="ru-RU" sz="3200" dirty="0" smtClean="0"/>
              <a:t>Работы детей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782" y="1289731"/>
            <a:ext cx="4298999" cy="303288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94" y="1289732"/>
            <a:ext cx="4310090" cy="30328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85"/>
          <a:stretch/>
        </p:blipFill>
        <p:spPr>
          <a:xfrm rot="5400000">
            <a:off x="6454796" y="3917315"/>
            <a:ext cx="1882968" cy="35815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6" t="18126" r="-6286" b="15962"/>
          <a:stretch/>
        </p:blipFill>
        <p:spPr>
          <a:xfrm>
            <a:off x="969818" y="4766588"/>
            <a:ext cx="4013566" cy="188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72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7091"/>
            <a:ext cx="8596668" cy="1653309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Коллажи «Профессии настоящих мужчин»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71" y="1103745"/>
            <a:ext cx="3061335" cy="229600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816" y="1103745"/>
            <a:ext cx="3157073" cy="23678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240" y="4380140"/>
            <a:ext cx="3082835" cy="24226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457" y="1688560"/>
            <a:ext cx="3056707" cy="229253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3898" y="4380139"/>
            <a:ext cx="4937816" cy="242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89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74073"/>
            <a:ext cx="8596668" cy="155632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Девочки поздравляют мальчиков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18" y="1524000"/>
            <a:ext cx="5544415" cy="433416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37" y="3789218"/>
            <a:ext cx="4452896" cy="290444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13" t="21754" b="19551"/>
          <a:stretch/>
        </p:blipFill>
        <p:spPr>
          <a:xfrm>
            <a:off x="6669348" y="1152236"/>
            <a:ext cx="2604654" cy="224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2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18655"/>
            <a:ext cx="8596668" cy="161174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Встреча с работником детской библиотеки И.Л Дядиной «Обзор детской литературы на военную тематику»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10" t="12317" r="1010" b="9267"/>
          <a:stretch/>
        </p:blipFill>
        <p:spPr>
          <a:xfrm>
            <a:off x="149713" y="2638698"/>
            <a:ext cx="5653180" cy="33247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027" y="1930400"/>
            <a:ext cx="3345424" cy="25090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25" t="12007" r="625" b="17559"/>
          <a:stretch/>
        </p:blipFill>
        <p:spPr>
          <a:xfrm>
            <a:off x="5928578" y="4650830"/>
            <a:ext cx="4178322" cy="220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8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7091"/>
            <a:ext cx="8596668" cy="165330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Встреча с работником музея </a:t>
            </a:r>
            <a:r>
              <a:rPr lang="ru-RU" dirty="0" err="1" smtClean="0"/>
              <a:t>Т.А.Бушмановой</a:t>
            </a:r>
            <a:r>
              <a:rPr lang="ru-RU" dirty="0" smtClean="0"/>
              <a:t> «Что мы знаем о войне»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77"/>
          <a:stretch/>
        </p:blipFill>
        <p:spPr>
          <a:xfrm>
            <a:off x="677334" y="1759527"/>
            <a:ext cx="4216835" cy="293257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45" t="13634" r="8916"/>
          <a:stretch/>
        </p:blipFill>
        <p:spPr>
          <a:xfrm>
            <a:off x="1608611" y="4920674"/>
            <a:ext cx="2354280" cy="19100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04" t="16337"/>
          <a:stretch/>
        </p:blipFill>
        <p:spPr>
          <a:xfrm>
            <a:off x="6003187" y="2077109"/>
            <a:ext cx="2638071" cy="19777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8" t="21021"/>
          <a:stretch/>
        </p:blipFill>
        <p:spPr>
          <a:xfrm>
            <a:off x="5172893" y="4272155"/>
            <a:ext cx="4101109" cy="2558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1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677</TotalTime>
  <Words>1312</Words>
  <Application>Microsoft Office PowerPoint</Application>
  <PresentationFormat>Широкоэкранный</PresentationFormat>
  <Paragraphs>170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Times New Roman</vt:lpstr>
      <vt:lpstr>Trebuchet MS</vt:lpstr>
      <vt:lpstr>Wingdings 3</vt:lpstr>
      <vt:lpstr>Аспект</vt:lpstr>
      <vt:lpstr>Проект по нравственно-патриотическому воспитанию «Наши защитники Отечества»</vt:lpstr>
      <vt:lpstr>Проблема, актуальность: </vt:lpstr>
      <vt:lpstr>Цель проекта:</vt:lpstr>
      <vt:lpstr>Предполагаемый результат:</vt:lpstr>
      <vt:lpstr>Продукты проекта:</vt:lpstr>
      <vt:lpstr>1 этап – подготовительный:</vt:lpstr>
      <vt:lpstr>Оснащение развивающей среды:</vt:lpstr>
      <vt:lpstr>2 этап - основной</vt:lpstr>
      <vt:lpstr>2 этап - основной</vt:lpstr>
      <vt:lpstr>Выводы (результаты) проекта:</vt:lpstr>
      <vt:lpstr>Литература:</vt:lpstr>
      <vt:lpstr>Список детей, участвовавших в проекте:   </vt:lpstr>
      <vt:lpstr>Списки родителей:   </vt:lpstr>
      <vt:lpstr>Смотр строя и песни</vt:lpstr>
      <vt:lpstr>Фотовыставка со службы в армии,  выставка военной техники</vt:lpstr>
      <vt:lpstr> Работы детей</vt:lpstr>
      <vt:lpstr>Коллажи «Профессии настоящих мужчин»</vt:lpstr>
      <vt:lpstr>Девочки поздравляют мальчиков</vt:lpstr>
      <vt:lpstr>Встреча с работником детской библиотеки И.Л Дядиной «Обзор детской литературы на военную тематику»</vt:lpstr>
      <vt:lpstr>Встреча с работником музея Т.А.Бушмановой «Что мы знаем о войне»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Галина Лобова</dc:creator>
  <cp:lastModifiedBy>Наталья Крушевская</cp:lastModifiedBy>
  <cp:revision>81</cp:revision>
  <dcterms:created xsi:type="dcterms:W3CDTF">2018-05-05T11:30:37Z</dcterms:created>
  <dcterms:modified xsi:type="dcterms:W3CDTF">2021-10-13T17:46:59Z</dcterms:modified>
</cp:coreProperties>
</file>