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57" r:id="rId4"/>
    <p:sldId id="271" r:id="rId5"/>
    <p:sldId id="273" r:id="rId6"/>
    <p:sldId id="272" r:id="rId7"/>
    <p:sldId id="298" r:id="rId8"/>
    <p:sldId id="299" r:id="rId9"/>
    <p:sldId id="258" r:id="rId10"/>
    <p:sldId id="274" r:id="rId11"/>
    <p:sldId id="275" r:id="rId12"/>
    <p:sldId id="276" r:id="rId13"/>
    <p:sldId id="277" r:id="rId14"/>
    <p:sldId id="279" r:id="rId15"/>
    <p:sldId id="280" r:id="rId16"/>
    <p:sldId id="282" r:id="rId17"/>
    <p:sldId id="300" r:id="rId18"/>
    <p:sldId id="285" r:id="rId19"/>
    <p:sldId id="286" r:id="rId20"/>
    <p:sldId id="287" r:id="rId21"/>
    <p:sldId id="289" r:id="rId22"/>
    <p:sldId id="291" r:id="rId23"/>
    <p:sldId id="292" r:id="rId24"/>
    <p:sldId id="293" r:id="rId25"/>
    <p:sldId id="295" r:id="rId26"/>
    <p:sldId id="296" r:id="rId27"/>
    <p:sldId id="297" r:id="rId28"/>
    <p:sldId id="288" r:id="rId29"/>
    <p:sldId id="283" r:id="rId30"/>
    <p:sldId id="284" r:id="rId31"/>
    <p:sldId id="262" r:id="rId32"/>
    <p:sldId id="30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E9E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8" d="100"/>
          <a:sy n="118" d="100"/>
        </p:scale>
        <p:origin x="-7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schci.ru/sites/default/files/promysly/mastera_dymkovskoy_igrushki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schci.ru/sites/default/files/promysly/Mezrina_Anna_Afanasievna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schci.ru/sites/default/files/promysly/dymkovskaya_barynya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schci.ru/sites/default/files/promysly/dymkovskaya_loshadka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schci.ru/sites/default/files/promysly/dymkovskaya_igrushka_shema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schci.ru/sites/default/files/promysly/rospisannie_dymkovskie_igrushki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Открытое занятие по теме </a:t>
            </a:r>
            <a:br>
              <a:rPr lang="ru-RU" b="1" dirty="0" smtClean="0"/>
            </a:br>
            <a:r>
              <a:rPr lang="ru-RU" b="1" dirty="0" smtClean="0"/>
              <a:t>«Роспись дымковских игрушек»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Образовательное объединение «Истоки» 1 год обучения </a:t>
            </a:r>
          </a:p>
          <a:p>
            <a:r>
              <a:rPr lang="ru-RU" dirty="0" smtClean="0"/>
              <a:t>29.10.2024г в 15.00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2786082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/>
              <a:t>Цель занятия:  Познакомиться  со старинным промыслом России Дымковской игрушки.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Задачи: научиться выполнять  элементы росписи дымковской игрушки.</a:t>
            </a:r>
            <a:br>
              <a:rPr lang="ru-RU" sz="2000" dirty="0" smtClean="0"/>
            </a:br>
            <a:r>
              <a:rPr lang="ru-RU" sz="2000" dirty="0" smtClean="0"/>
              <a:t>Выполнить практическую работу по теме занятия.</a:t>
            </a: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xn--j1ahfl.xn--p1ai/data/ppt_to_html/u152497/p47732/img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C:\Users\работа\Desktop\Документы\Еремина О.М\Мастер класс\dymkovskaya_igrushka_istoriya-700x5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Скругленный прямоугольник 8"/>
          <p:cNvSpPr/>
          <p:nvPr/>
        </p:nvSpPr>
        <p:spPr>
          <a:xfrm>
            <a:off x="611560" y="3140968"/>
            <a:ext cx="3024336" cy="3168352"/>
          </a:xfrm>
          <a:prstGeom prst="roundRect">
            <a:avLst/>
          </a:prstGeom>
          <a:solidFill>
            <a:srgbClr val="F1E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0" name="Picture 6" descr="Расписные игрушки из глин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212977"/>
            <a:ext cx="4104455" cy="33821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Мастер Е. А. Кошкина и художник А. </a:t>
            </a:r>
            <a:r>
              <a:rPr lang="ru-RU" i="1" dirty="0" err="1" smtClean="0"/>
              <a:t>Деньшин</a:t>
            </a:r>
            <a:endParaRPr lang="ru-RU" dirty="0"/>
          </a:p>
        </p:txBody>
      </p:sp>
      <p:pic>
        <p:nvPicPr>
          <p:cNvPr id="4" name="Содержимое 3" descr="мастера дымковской игрушки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484784"/>
            <a:ext cx="8568952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88840"/>
            <a:ext cx="3563888" cy="1143000"/>
          </a:xfrm>
        </p:spPr>
        <p:txBody>
          <a:bodyPr>
            <a:normAutofit fontScale="90000"/>
          </a:bodyPr>
          <a:lstStyle/>
          <a:p>
            <a:r>
              <a:rPr lang="ru-RU" sz="3100" b="1" i="1" dirty="0" err="1" smtClean="0">
                <a:latin typeface="Times New Roman" pitchFamily="18" charset="0"/>
                <a:cs typeface="Times New Roman" pitchFamily="18" charset="0"/>
              </a:rPr>
              <a:t>Мезрина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 Анна Афанасьевна </a:t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–</a:t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 мастерица дымковской игрушки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Мезрина Анна Афанасьевна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16632"/>
            <a:ext cx="5184575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xn--j1ahfl.xn--p1ai/data/ppt_to_html/u152497/p47732/img1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xn--j1ahfl.xn--p1ai/data/ppt_to_html/u152497/p47732/img1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cap="all" dirty="0" smtClean="0"/>
              <a:t>ВИДЫ ДЫМКОВСКОЙ ИГРУШКИ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7" name="Содержимое 6" descr="различные виды дымковских игрушек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8712968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ru-RU" sz="3600" b="1" cap="all" dirty="0" smtClean="0"/>
              <a:t>СРЕДИ САМЫХ ПОПУЛЯРНЫХ ОБРАЗОВ, КОТОРЫЕ «ОБЫГРАНЫ» В ДЫМКОВСКОЙ ИГРУШКЕ, ЕСТЬ СЛЕДУЮЩИЕ: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dirty="0"/>
          </a:p>
        </p:txBody>
      </p:sp>
      <p:pic>
        <p:nvPicPr>
          <p:cNvPr id="4" name="Содержимое 3" descr="Дымковский индюк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600200"/>
            <a:ext cx="6408711" cy="499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ымковская барыня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88640"/>
            <a:ext cx="554461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ымковский барашек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7056783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ымковская лошадка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5472608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cap="all" dirty="0" smtClean="0"/>
              <a:t>ТЕХНОЛОГИЯ ИЗГОТОВЛЕНИЯ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dirty="0"/>
          </a:p>
        </p:txBody>
      </p:sp>
      <p:pic>
        <p:nvPicPr>
          <p:cNvPr id="4" name="Содержимое 3" descr="схема изготовления дымковской игрушки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24744"/>
            <a:ext cx="8136904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cap="all" dirty="0" smtClean="0"/>
              <a:t>РОСПИСЬ ДЫМКОВСКОЙ ИГРУШКИ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dirty="0"/>
          </a:p>
        </p:txBody>
      </p:sp>
      <p:pic>
        <p:nvPicPr>
          <p:cNvPr id="4" name="Содержимое 3" descr="росписная дымковская игрушка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24744"/>
            <a:ext cx="8496943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росписная дымковская игрушка">
            <a:hlinkClick r:id="rId2"/>
          </p:cNvPr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142984"/>
            <a:ext cx="8496943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работа\Desktop\Документы\Еремина О.М\Мастер класс\slide-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369" y="0"/>
            <a:ext cx="918936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дымковвскаяроспись\i (1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62694"/>
            <a:ext cx="8286808" cy="5863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E:\дымковвскаяроспись\6ae64874151e679141547a455c111c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3396"/>
            <a:ext cx="8429683" cy="59527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дымковвскаяроспись\9b44a70167c0ac8b2d341dd02b4f6ef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9" y="119818"/>
            <a:ext cx="8501122" cy="6166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дымковвскаяроспись\i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54568" y="428604"/>
            <a:ext cx="7675083" cy="56975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E:\дымковвскаяроспись\i (6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684" y="285728"/>
            <a:ext cx="8667596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E:\дымковвскаяроспись\i (8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8841" y="284250"/>
            <a:ext cx="7799373" cy="5841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E:\дымковвскаяроспись\i (9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9" y="357166"/>
            <a:ext cx="7858180" cy="57689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E:\дымковвскаяроспись\i (10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3467" y="266322"/>
            <a:ext cx="8394813" cy="5859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E:\дымковвскаяроспись\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6597" y="7592"/>
            <a:ext cx="8357370" cy="64932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E:\дымковвскаяроспись\img_user_file_5fbe05c385fff_1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58246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E:\дымковвскаяроспись\img1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1" y="428604"/>
            <a:ext cx="7786742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дымковвскаяроспись\i (4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857232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imkovskaja-barinja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8640960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 descr="C:\Users\работа\Desktop\Документы\Еремина О.М\Мастер класс\elemen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437112"/>
            <a:ext cx="8208912" cy="504056"/>
          </a:xfrm>
          <a:prstGeom prst="rect">
            <a:avLst/>
          </a:prstGeom>
          <a:noFill/>
        </p:spPr>
      </p:pic>
      <p:pic>
        <p:nvPicPr>
          <p:cNvPr id="30723" name="Picture 3" descr="C:\Users\работа\Desktop\Документы\Еремина О.М\Мастер класс\element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445224"/>
            <a:ext cx="8658802" cy="3848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 descr="C:\Users\работа\Desktop\Документы\Еремина О.М\Мастер класс\element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7920879" cy="1080119"/>
          </a:xfrm>
          <a:prstGeom prst="rect">
            <a:avLst/>
          </a:prstGeom>
          <a:noFill/>
        </p:spPr>
      </p:pic>
      <p:pic>
        <p:nvPicPr>
          <p:cNvPr id="31747" name="Picture 3" descr="C:\Users\работа\Desktop\Документы\Еремина О.М\Мастер класс\element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556792"/>
            <a:ext cx="7632848" cy="792088"/>
          </a:xfrm>
          <a:prstGeom prst="rect">
            <a:avLst/>
          </a:prstGeom>
          <a:noFill/>
        </p:spPr>
      </p:pic>
      <p:pic>
        <p:nvPicPr>
          <p:cNvPr id="31748" name="Picture 4" descr="C:\Users\работа\Desktop\Документы\Еремина О.М\Мастер класс\element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492896"/>
            <a:ext cx="7560840" cy="792088"/>
          </a:xfrm>
          <a:prstGeom prst="rect">
            <a:avLst/>
          </a:prstGeom>
          <a:noFill/>
        </p:spPr>
      </p:pic>
      <p:pic>
        <p:nvPicPr>
          <p:cNvPr id="31749" name="Picture 5" descr="C:\Users\работа\Desktop\Документы\Еремина О.М\Мастер класс\element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085184"/>
            <a:ext cx="7704856" cy="648072"/>
          </a:xfrm>
          <a:prstGeom prst="rect">
            <a:avLst/>
          </a:prstGeom>
          <a:noFill/>
        </p:spPr>
      </p:pic>
      <p:pic>
        <p:nvPicPr>
          <p:cNvPr id="31750" name="Picture 6" descr="C:\Users\работа\Desktop\Документы\Еремина О.М\Мастер класс\element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149080"/>
            <a:ext cx="7704856" cy="648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xn--j1ahfl.xn--p1ai/data/ppt_to_html/u152497/p47732/img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642918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6600" dirty="0" smtClean="0">
                <a:solidFill>
                  <a:srgbClr val="FF0000"/>
                </a:solidFill>
              </a:rPr>
              <a:t>Спасибо </a:t>
            </a:r>
            <a:endParaRPr lang="ru-RU" sz="66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6600" dirty="0" smtClean="0">
                <a:solidFill>
                  <a:srgbClr val="FF0000"/>
                </a:solidFill>
              </a:rPr>
              <a:t>за </a:t>
            </a:r>
          </a:p>
          <a:p>
            <a:pPr algn="ctr">
              <a:buNone/>
            </a:pPr>
            <a:r>
              <a:rPr lang="ru-RU" sz="6600" dirty="0" smtClean="0">
                <a:solidFill>
                  <a:srgbClr val="FF0000"/>
                </a:solidFill>
              </a:rPr>
              <a:t>внимание</a:t>
            </a:r>
            <a:r>
              <a:rPr lang="ru-RU" sz="6600" dirty="0" smtClean="0">
                <a:solidFill>
                  <a:srgbClr val="FF0000"/>
                </a:solidFill>
              </a:rPr>
              <a:t>!</a:t>
            </a:r>
            <a:endParaRPr lang="ru-RU" sz="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68</Words>
  <Application>Microsoft Office PowerPoint</Application>
  <PresentationFormat>Экран (4:3)</PresentationFormat>
  <Paragraphs>16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Открытое занятие по теме  «Роспись дымковских игрушек» </vt:lpstr>
      <vt:lpstr>Цель занятия:  Познакомиться  со старинным промыслом России Дымковской игрушки.  Задачи: научиться выполнять  элементы росписи дымковской игрушки. Выполнить практическую работу по теме занятия.</vt:lpstr>
      <vt:lpstr>Слайд 3</vt:lpstr>
      <vt:lpstr>Слайд 4</vt:lpstr>
      <vt:lpstr>Мастер Е. А. Кошкина и художник А. Деньшин</vt:lpstr>
      <vt:lpstr>Мезрина Анна Афанасьевна  –  мастерица дымковской игрушки </vt:lpstr>
      <vt:lpstr>Слайд 7</vt:lpstr>
      <vt:lpstr>Слайд 8</vt:lpstr>
      <vt:lpstr>ВИДЫ ДЫМКОВСКОЙ ИГРУШКИ </vt:lpstr>
      <vt:lpstr>СРЕДИ САМЫХ ПОПУЛЯРНЫХ ОБРАЗОВ, КОТОРЫЕ «ОБЫГРАНЫ» В ДЫМКОВСКОЙ ИГРУШКЕ, ЕСТЬ СЛЕДУЮЩИЕ: </vt:lpstr>
      <vt:lpstr>Слайд 11</vt:lpstr>
      <vt:lpstr>Слайд 12</vt:lpstr>
      <vt:lpstr>Слайд 13</vt:lpstr>
      <vt:lpstr>ТЕХНОЛОГИЯ ИЗГОТОВЛЕНИЯ </vt:lpstr>
      <vt:lpstr>РОСПИСЬ ДЫМКОВСКОЙ ИГРУШКИ 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по теме «Дымковская игрушка» </dc:title>
  <dc:creator>работа</dc:creator>
  <cp:lastModifiedBy>Пользователь</cp:lastModifiedBy>
  <cp:revision>23</cp:revision>
  <dcterms:created xsi:type="dcterms:W3CDTF">2022-11-07T05:58:35Z</dcterms:created>
  <dcterms:modified xsi:type="dcterms:W3CDTF">2024-10-25T09:13:52Z</dcterms:modified>
</cp:coreProperties>
</file>