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6"/>
  </p:notesMasterIdLst>
  <p:sldIdLst>
    <p:sldId id="256" r:id="rId2"/>
    <p:sldId id="281" r:id="rId3"/>
    <p:sldId id="282" r:id="rId4"/>
    <p:sldId id="258" r:id="rId5"/>
    <p:sldId id="260" r:id="rId6"/>
    <p:sldId id="262" r:id="rId7"/>
    <p:sldId id="264" r:id="rId8"/>
    <p:sldId id="266" r:id="rId9"/>
    <p:sldId id="304" r:id="rId10"/>
    <p:sldId id="305" r:id="rId11"/>
    <p:sldId id="306" r:id="rId12"/>
    <p:sldId id="307" r:id="rId13"/>
    <p:sldId id="301" r:id="rId14"/>
    <p:sldId id="302" r:id="rId15"/>
    <p:sldId id="303" r:id="rId16"/>
    <p:sldId id="292" r:id="rId17"/>
    <p:sldId id="291" r:id="rId18"/>
    <p:sldId id="297" r:id="rId19"/>
    <p:sldId id="294" r:id="rId20"/>
    <p:sldId id="296" r:id="rId21"/>
    <p:sldId id="293" r:id="rId22"/>
    <p:sldId id="289" r:id="rId23"/>
    <p:sldId id="308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56" autoAdjust="0"/>
    <p:restoredTop sz="94660"/>
  </p:normalViewPr>
  <p:slideViewPr>
    <p:cSldViewPr>
      <p:cViewPr varScale="1">
        <p:scale>
          <a:sx n="83" d="100"/>
          <a:sy n="83" d="100"/>
        </p:scale>
        <p:origin x="-1445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2AF58-9414-4707-928A-3D305F07BC03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033024-7C04-40AD-B8AD-B3A3A7915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835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33024-7C04-40AD-B8AD-B3A3A7915D7F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940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504056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>
                <a:solidFill>
                  <a:srgbClr val="FF0000"/>
                </a:solidFill>
              </a:rPr>
              <a:t/>
            </a:r>
            <a:br>
              <a:rPr lang="ru-RU" sz="3200" b="1" dirty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>
                <a:solidFill>
                  <a:srgbClr val="FF0000"/>
                </a:solidFill>
              </a:rPr>
              <a:t/>
            </a:r>
            <a:br>
              <a:rPr lang="ru-RU" sz="3200" b="1" dirty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>
                <a:solidFill>
                  <a:srgbClr val="FF0000"/>
                </a:solidFill>
              </a:rPr>
              <a:t/>
            </a:r>
            <a:br>
              <a:rPr lang="ru-RU" sz="3200" b="1" dirty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МБДОУ </a:t>
            </a:r>
            <a:r>
              <a:rPr lang="ru-RU" sz="3200" b="1" dirty="0">
                <a:solidFill>
                  <a:srgbClr val="FF0000"/>
                </a:solidFill>
              </a:rPr>
              <a:t>«ДЕТСКИЙ САД № 21 «</a:t>
            </a:r>
            <a:r>
              <a:rPr lang="ru-RU" sz="3200" b="1" dirty="0" smtClean="0">
                <a:solidFill>
                  <a:srgbClr val="FF0000"/>
                </a:solidFill>
              </a:rPr>
              <a:t>ТЕРЕМОК»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5300" b="1" dirty="0" smtClean="0">
                <a:solidFill>
                  <a:srgbClr val="FF0000"/>
                </a:solidFill>
              </a:rPr>
              <a:t>Консультация </a:t>
            </a:r>
            <a:r>
              <a:rPr lang="ru-RU" sz="5300" b="1" dirty="0">
                <a:solidFill>
                  <a:srgbClr val="FF0000"/>
                </a:solidFill>
              </a:rPr>
              <a:t>для педагогов на тему: "Тайны природы, лекарственные и ядовитые </a:t>
            </a:r>
            <a:r>
              <a:rPr lang="ru-RU" sz="5300" b="1" dirty="0" smtClean="0">
                <a:solidFill>
                  <a:srgbClr val="FF0000"/>
                </a:solidFill>
              </a:rPr>
              <a:t>растения»</a:t>
            </a:r>
            <a:r>
              <a:rPr lang="ru-RU" sz="5300" dirty="0"/>
              <a:t/>
            </a:r>
            <a:br>
              <a:rPr lang="ru-RU" sz="5300" dirty="0"/>
            </a:br>
            <a:endParaRPr lang="ru-RU" sz="53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5157192"/>
            <a:ext cx="8712968" cy="1440159"/>
          </a:xfrm>
        </p:spPr>
        <p:txBody>
          <a:bodyPr>
            <a:normAutofit lnSpcReduction="10000"/>
          </a:bodyPr>
          <a:lstStyle/>
          <a:p>
            <a:pPr algn="r"/>
            <a:r>
              <a:rPr lang="ru-RU" sz="2800" b="1" dirty="0" smtClean="0">
                <a:solidFill>
                  <a:srgbClr val="FF0000"/>
                </a:solidFill>
              </a:rPr>
              <a:t>Подготовила: </a:t>
            </a:r>
            <a:r>
              <a:rPr lang="ru-RU" sz="2800" b="1" dirty="0" err="1" smtClean="0">
                <a:solidFill>
                  <a:srgbClr val="FF0000"/>
                </a:solidFill>
              </a:rPr>
              <a:t>Дульева</a:t>
            </a:r>
            <a:r>
              <a:rPr lang="ru-RU" sz="2800" b="1" dirty="0" smtClean="0">
                <a:solidFill>
                  <a:srgbClr val="FF0000"/>
                </a:solidFill>
              </a:rPr>
              <a:t> Т.С.</a:t>
            </a:r>
          </a:p>
          <a:p>
            <a:pPr algn="r"/>
            <a:endParaRPr lang="ru-RU" sz="2800" b="1" dirty="0" smtClean="0">
              <a:solidFill>
                <a:srgbClr val="FF0000"/>
              </a:solidFill>
            </a:endParaRPr>
          </a:p>
          <a:p>
            <a:r>
              <a:rPr lang="ru-RU" sz="2800" b="1" dirty="0" smtClean="0">
                <a:solidFill>
                  <a:srgbClr val="FF0000"/>
                </a:solidFill>
              </a:rPr>
              <a:t>г. Ханты – </a:t>
            </a:r>
            <a:r>
              <a:rPr lang="ru-RU" sz="2800" b="1" dirty="0" err="1" smtClean="0">
                <a:solidFill>
                  <a:srgbClr val="FF0000"/>
                </a:solidFill>
              </a:rPr>
              <a:t>Мансийск</a:t>
            </a:r>
            <a:r>
              <a:rPr lang="ru-RU" sz="2800" b="1" dirty="0" smtClean="0">
                <a:solidFill>
                  <a:srgbClr val="FF0000"/>
                </a:solidFill>
              </a:rPr>
              <a:t>, 2021 г.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53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697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13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56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622"/>
            <a:ext cx="9108504" cy="683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6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C:\Users\%D0%93%D1%80%D1%83%D0%BF%D0%BF%D0%B0\Desktop\%D0%94%D0%BE%D0%BA%D1%83%D0%BC%D0%B5%D0%BD%D1%82%D1%8B %D0%94%D0%A3%D0%9B%D0%AC%D0%95%D0%92%D0%90\c316bfbe-7e1a-4185-a635-2b4469b9035c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"/>
            <a:ext cx="9108504" cy="6661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576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416" y="1"/>
            <a:ext cx="915642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175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154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517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154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709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6537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3207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169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8224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88640"/>
            <a:ext cx="9217024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28021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99392"/>
            <a:ext cx="8784976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73636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59902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27803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99070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78357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08504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01825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76099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9001000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03603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56984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11539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42199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16632"/>
            <a:ext cx="8928992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67493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105835"/>
            <a:ext cx="81369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FF0000"/>
                </a:solidFill>
              </a:rPr>
              <a:t>ЗДОРОВЬЯ ВАМ И ВАШИМ ДЕТЯМ!!!</a:t>
            </a:r>
          </a:p>
          <a:p>
            <a:pPr algn="ctr"/>
            <a:r>
              <a:rPr lang="ru-RU" sz="4800" b="1" dirty="0">
                <a:solidFill>
                  <a:srgbClr val="FF0000"/>
                </a:solidFill>
              </a:rPr>
              <a:t>СПАСИБО ЗА ВНИМАНИЕ!!!</a:t>
            </a:r>
          </a:p>
        </p:txBody>
      </p:sp>
    </p:spTree>
    <p:extLst>
      <p:ext uri="{BB962C8B-B14F-4D97-AF65-F5344CB8AC3E}">
        <p14:creationId xmlns:p14="http://schemas.microsoft.com/office/powerpoint/2010/main" val="3517922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133</TotalTime>
  <Words>25</Words>
  <Application>Microsoft Office PowerPoint</Application>
  <PresentationFormat>Экран (4:3)</PresentationFormat>
  <Paragraphs>7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Волна</vt:lpstr>
      <vt:lpstr>      МБДОУ «ДЕТСКИЙ САД № 21 «ТЕРЕМОК»   Консультация для педагогов на тему: "Тайны природы, лекарственные и ядовитые растения»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Консультация для педагогов на тему: "Тайны природы, лекарственные и ядовитые растения" </dc:title>
  <dc:creator>Группа</dc:creator>
  <cp:lastModifiedBy>Группа</cp:lastModifiedBy>
  <cp:revision>15</cp:revision>
  <dcterms:created xsi:type="dcterms:W3CDTF">2021-08-05T09:53:42Z</dcterms:created>
  <dcterms:modified xsi:type="dcterms:W3CDTF">2022-09-20T08:32:10Z</dcterms:modified>
</cp:coreProperties>
</file>