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5DFFF"/>
    <a:srgbClr val="FFFF00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112" d="100"/>
          <a:sy n="112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565BC75-BAFD-4E5B-8BD7-FFC0B39AC310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1AB3056-7CA0-425B-8B77-AAB708652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B2B50D6B-D5D1-4A77-9431-A50F5C353767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E84CC3D4-695D-43D6-B665-DCA3FCF2E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68FC3B3E-8B4A-4229-8CAF-47D901DF021A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A398CD6F-06B8-4956-9363-C94F8A95E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08B82975-0FC6-42D9-8EFB-6371D26977F5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08149017-7437-4894-B023-C7AF4D10FF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44BCE063-846F-458C-858B-60CA8BFC2171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9775337-F1B8-4D5D-A876-C216A7191B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5A54B363-9454-439F-A1B3-7CB2D008649C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5BB3042F-89FC-425F-82C9-CADE197FDC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8F10CE4-74C4-45BD-9C9C-1A685DCDBF9D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7D893BE8-1E10-4281-A08E-EC1591136A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DA57FF8C-D10B-4FFE-B7E5-D1C5089DCD96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E6F67A9-F023-48FD-A7B0-7BCEAE3E46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F9DD64AC-438D-48B8-9888-E4874BE5AB0A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4ADBC51-CF7F-40DD-9EEB-5CC1208E8F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F2FA4E27-AD06-41C6-828D-44012455637C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71627D25-000D-4180-8576-B9C078FD1D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05B4200-5990-4198-B2BD-1FF9597C9F62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C1FAA03-9F01-4100-8019-E09F23198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4050" y="263525"/>
            <a:ext cx="8239125" cy="633095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0638" y="6619875"/>
            <a:ext cx="109537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sz="6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lang="ru-RU" sz="600" dirty="0">
              <a:solidFill>
                <a:schemeClr val="accent6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1029" name="Picture 2" descr="https://img-fotki.yandex.ru/get/60015/200418627.15e/0_16ef73_a557fe6e_orig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1062038"/>
            <a:ext cx="882650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Группа 6"/>
          <p:cNvGrpSpPr>
            <a:grpSpLocks/>
          </p:cNvGrpSpPr>
          <p:nvPr/>
        </p:nvGrpSpPr>
        <p:grpSpPr bwMode="auto">
          <a:xfrm>
            <a:off x="1116013" y="2143125"/>
            <a:ext cx="7742237" cy="2832100"/>
            <a:chOff x="1115616" y="2146448"/>
            <a:chExt cx="7165477" cy="2983689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5616" y="2146448"/>
              <a:ext cx="7165477" cy="10703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endParaRPr>
            </a:p>
          </p:txBody>
        </p:sp>
        <p:sp>
          <p:nvSpPr>
            <p:cNvPr id="13317" name="Прямоугольник 3"/>
            <p:cNvSpPr>
              <a:spLocks noChangeArrowheads="1"/>
            </p:cNvSpPr>
            <p:nvPr/>
          </p:nvSpPr>
          <p:spPr bwMode="auto">
            <a:xfrm>
              <a:off x="2187089" y="4741066"/>
              <a:ext cx="5084703" cy="3890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7504" y="1556792"/>
            <a:ext cx="91440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b" anchorCtr="1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b="1" i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Tahoma"/>
                <a:cs typeface="Arial"/>
              </a:rPr>
              <a:t>«В поисках доброты…»</a:t>
            </a:r>
          </a:p>
        </p:txBody>
      </p:sp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4140200" y="4625975"/>
            <a:ext cx="47894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</a:pPr>
            <a:r>
              <a:rPr lang="ru-RU" altLang="ru-RU" sz="2000">
                <a:solidFill>
                  <a:srgbClr val="17375E"/>
                </a:solidFill>
                <a:latin typeface="Tahoma" pitchFamily="34" charset="0"/>
              </a:rPr>
              <a:t>Подготовила: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</a:pPr>
            <a:r>
              <a:rPr lang="ru-RU" altLang="ru-RU" sz="2000">
                <a:solidFill>
                  <a:srgbClr val="17375E"/>
                </a:solidFill>
                <a:latin typeface="Tahoma" pitchFamily="34" charset="0"/>
              </a:rPr>
              <a:t>Воспитатель МБДОУ « </a:t>
            </a:r>
            <a:r>
              <a:rPr lang="ru-RU" altLang="ru-RU" sz="2000">
                <a:solidFill>
                  <a:srgbClr val="17375E"/>
                </a:solidFill>
              </a:rPr>
              <a:t>Детский сад общеразвивающего вида № 197»</a:t>
            </a:r>
            <a:r>
              <a:rPr lang="ru-RU" altLang="ru-RU" sz="2000">
                <a:solidFill>
                  <a:srgbClr val="17375E"/>
                </a:solidFill>
                <a:latin typeface="Tahoma" pitchFamily="34" charset="0"/>
              </a:rPr>
              <a:t>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</a:pPr>
            <a:r>
              <a:rPr lang="ru-RU" altLang="ru-RU" sz="2000">
                <a:solidFill>
                  <a:srgbClr val="17375E"/>
                </a:solidFill>
                <a:latin typeface="Tahoma" pitchFamily="34" charset="0"/>
              </a:rPr>
              <a:t>Фрик Татьяна Александровна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916832"/>
            <a:ext cx="7848872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3600" b="1" i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Чтобы поверить в добро,    нужно начать делать  его.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3600" b="1" i="1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3600" b="1" i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Л.Н. Толстой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Группа 1"/>
          <p:cNvGrpSpPr>
            <a:grpSpLocks/>
          </p:cNvGrpSpPr>
          <p:nvPr/>
        </p:nvGrpSpPr>
        <p:grpSpPr bwMode="auto">
          <a:xfrm>
            <a:off x="1214438" y="1643063"/>
            <a:ext cx="6715125" cy="3971925"/>
            <a:chOff x="607288" y="-815361"/>
            <a:chExt cx="7925152" cy="5227599"/>
          </a:xfrm>
        </p:grpSpPr>
        <p:sp>
          <p:nvSpPr>
            <p:cNvPr id="15363" name="Прямоугольник 4"/>
            <p:cNvSpPr>
              <a:spLocks noChangeArrowheads="1"/>
            </p:cNvSpPr>
            <p:nvPr/>
          </p:nvSpPr>
          <p:spPr bwMode="auto">
            <a:xfrm>
              <a:off x="607288" y="-815361"/>
              <a:ext cx="7925152" cy="486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5364" name="Прямоугольник 3"/>
            <p:cNvSpPr>
              <a:spLocks noChangeArrowheads="1"/>
            </p:cNvSpPr>
            <p:nvPr/>
          </p:nvSpPr>
          <p:spPr bwMode="auto">
            <a:xfrm>
              <a:off x="1366078" y="3885680"/>
              <a:ext cx="6491880" cy="526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2000">
                <a:solidFill>
                  <a:schemeClr val="accent2"/>
                </a:solidFill>
                <a:latin typeface="Monotype Corsiva" pitchFamily="66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00113" y="836613"/>
            <a:ext cx="7993062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Вид проекта: </a:t>
            </a: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краткосрочный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2000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Тип проекта: </a:t>
            </a: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социально-личностный, исследовательский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2000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Участники проекта:</a:t>
            </a: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 педагоги, воспитанники и их родители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2000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Возраст детей</a:t>
            </a: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: 6-7 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1"/>
          <p:cNvSpPr txBox="1">
            <a:spLocks noChangeArrowheads="1"/>
          </p:cNvSpPr>
          <p:nvPr/>
        </p:nvSpPr>
        <p:spPr bwMode="auto">
          <a:xfrm>
            <a:off x="971550" y="692150"/>
            <a:ext cx="7777163" cy="47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Цель проекта: </a:t>
            </a:r>
            <a:endParaRPr lang="en-US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endParaRPr lang="ru-RU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способствовать духовно-нравственному воспитанию детей</a:t>
            </a:r>
            <a:r>
              <a:rPr lang="en-US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дошкольного возраста в условиях социального партнерства.</a:t>
            </a:r>
          </a:p>
          <a:p>
            <a:pPr>
              <a:lnSpc>
                <a:spcPct val="80000"/>
              </a:lnSpc>
            </a:pPr>
            <a:endParaRPr lang="ru-RU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80000"/>
              </a:lnSpc>
            </a:pPr>
            <a:endParaRPr lang="ru-RU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Задачи:</a:t>
            </a:r>
          </a:p>
          <a:p>
            <a:pPr>
              <a:lnSpc>
                <a:spcPct val="80000"/>
              </a:lnSpc>
            </a:pPr>
            <a:endParaRPr lang="ru-RU" altLang="ru-RU" sz="200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0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– </a:t>
            </a:r>
            <a:r>
              <a:rPr lang="en-US" altLang="ru-RU" sz="20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укрепление духовно-нравственного здоровья детей;</a:t>
            </a:r>
          </a:p>
          <a:p>
            <a:pPr algn="just">
              <a:lnSpc>
                <a:spcPct val="80000"/>
              </a:lnSpc>
            </a:pPr>
            <a:endParaRPr lang="ru-RU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–систематизация накопленного педагогического  опыта по духовно-нравственному воспитанию и социализации дошкольников;</a:t>
            </a:r>
          </a:p>
          <a:p>
            <a:pPr algn="just">
              <a:lnSpc>
                <a:spcPct val="80000"/>
              </a:lnSpc>
            </a:pPr>
            <a:endParaRPr lang="ru-RU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–реализация творческого потенциала детей, педагогов;</a:t>
            </a:r>
          </a:p>
          <a:p>
            <a:pPr algn="just">
              <a:lnSpc>
                <a:spcPct val="80000"/>
              </a:lnSpc>
            </a:pPr>
            <a:endParaRPr lang="ru-RU" altLang="ru-RU" sz="20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–</a:t>
            </a:r>
            <a:r>
              <a:rPr lang="en-US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создание единого образовательного пространства,</a:t>
            </a:r>
            <a:r>
              <a:rPr lang="en-US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20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включающего педагогов, детей и их родителей.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2988" y="765175"/>
            <a:ext cx="7416800" cy="4708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Ожидаемые результаты проекта: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20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– создание системы духовно-нравственного воспитания и здоровья детей, основанной на учете возможностей и потребностей детей,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-объединении усилий всех участников педагогического процесса;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– расширение у воспитанников понятий о доброте, милосердии, великодушии, справедливости, гражданственности и патриотизме;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– формирование ценностного отношения дошкольников к окружающим людям, обеспечивающего их эффективную социализацию;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– развитие у детей эмоционально-положительного отношения к малой Родине</a:t>
            </a:r>
            <a:r>
              <a:rPr lang="en-US" altLang="ru-RU" sz="20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cs typeface="+mn-cs"/>
              </a:rPr>
              <a:t>.</a:t>
            </a:r>
            <a:endParaRPr lang="ru-RU" altLang="ru-RU" sz="20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1835150" y="620713"/>
            <a:ext cx="61928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Подготовительный этап</a:t>
            </a:r>
            <a:r>
              <a:rPr lang="ru-RU" altLang="ru-RU" sz="2000" b="1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altLang="ru-RU" sz="2000" b="1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</a:br>
            <a:endParaRPr lang="ru-RU" sz="2400" b="1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913" y="1557338"/>
            <a:ext cx="3384550" cy="3970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1.Подбор методической и художественной литературы, фотографий, иллюстраций.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 2.Разработка мероприятий, тематических бесед.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3. Работа с родителями     по взаимодействию.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endParaRPr lang="ru-RU" alt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Arial"/>
            </a:endParaRPr>
          </a:p>
        </p:txBody>
      </p:sp>
      <p:pic>
        <p:nvPicPr>
          <p:cNvPr id="1843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1052513"/>
            <a:ext cx="403542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900488"/>
            <a:ext cx="4035425" cy="269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013" y="549275"/>
            <a:ext cx="7127875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3600" b="1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>Практический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/>
            </a:r>
            <a:b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</a:br>
            <a:r>
              <a:rPr lang="ru-RU" altLang="ru-RU" sz="2400" dirty="0">
                <a:solidFill>
                  <a:srgbClr val="002060"/>
                </a:solidFill>
                <a:latin typeface="Tahoma"/>
                <a:ea typeface="+mj-ea"/>
                <a:cs typeface="Arial"/>
              </a:rPr>
              <a:t>Мы призадумались над словом «доброта»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pic>
        <p:nvPicPr>
          <p:cNvPr id="19458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2420938"/>
            <a:ext cx="2951163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1776413"/>
            <a:ext cx="287972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71650" y="5848350"/>
            <a:ext cx="3521075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dirty="0">
                <a:solidFill>
                  <a:schemeClr val="tx2">
                    <a:lumMod val="50000"/>
                  </a:schemeClr>
                </a:solidFill>
                <a:latin typeface="Tahoma"/>
                <a:cs typeface="Arial"/>
              </a:rPr>
              <a:t>Стали рассуждать….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2988" y="5805488"/>
            <a:ext cx="7777162" cy="863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>Мы прочитали много книг, изучили литературу, беседовали, рисовали доброту…</a:t>
            </a:r>
            <a:endParaRPr lang="ru-RU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0482" name="Picture 6" descr="20160429_1010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93700"/>
            <a:ext cx="3887787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9" descr="20160429_1019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93700"/>
            <a:ext cx="3887787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5500" y="3113088"/>
            <a:ext cx="3889375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3238500"/>
            <a:ext cx="3816350" cy="25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4213" y="476250"/>
            <a:ext cx="8135937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Arial"/>
              </a:rPr>
              <a:t>А потом мы просто стали совершать добрые поступки:</a:t>
            </a:r>
            <a:br>
              <a:rPr lang="ru-RU" alt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Arial"/>
              </a:rPr>
            </a:br>
            <a:endParaRPr lang="ru-RU" sz="200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150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484313"/>
            <a:ext cx="4114800" cy="338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2" descr="C:\Users\1\Desktop\Новая папка\DSCN21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7763" y="2781300"/>
            <a:ext cx="403225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Прямоугольник 4"/>
          <p:cNvSpPr>
            <a:spLocks noChangeArrowheads="1"/>
          </p:cNvSpPr>
          <p:nvPr/>
        </p:nvSpPr>
        <p:spPr bwMode="auto">
          <a:xfrm>
            <a:off x="1233488" y="5141913"/>
            <a:ext cx="27162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>
                <a:solidFill>
                  <a:srgbClr val="10253F"/>
                </a:solidFill>
                <a:latin typeface="Tahoma" pitchFamily="34" charset="0"/>
                <a:cs typeface="Tahoma" pitchFamily="34" charset="0"/>
              </a:rPr>
              <a:t>помогали</a:t>
            </a:r>
            <a:r>
              <a:rPr lang="ru-RU">
                <a:solidFill>
                  <a:srgbClr val="10253F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000">
                <a:solidFill>
                  <a:srgbClr val="10253F"/>
                </a:solidFill>
                <a:latin typeface="Tahoma" pitchFamily="34" charset="0"/>
                <a:cs typeface="Tahoma" pitchFamily="34" charset="0"/>
              </a:rPr>
              <a:t>взрослым…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2"/>
          <p:cNvSpPr>
            <a:spLocks noChangeArrowheads="1"/>
          </p:cNvSpPr>
          <p:nvPr/>
        </p:nvSpPr>
        <p:spPr bwMode="auto">
          <a:xfrm>
            <a:off x="827088" y="298450"/>
            <a:ext cx="4572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изготовили поздравительные открытки ветеранам</a:t>
            </a:r>
            <a:endParaRPr lang="ru-RU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2530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1075" y="1347788"/>
            <a:ext cx="3567113" cy="233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714375"/>
            <a:ext cx="3960812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Рисунок 6"/>
          <p:cNvPicPr>
            <a:picLocks noChangeAspect="1"/>
          </p:cNvPicPr>
          <p:nvPr/>
        </p:nvPicPr>
        <p:blipFill>
          <a:blip r:embed="rId4"/>
          <a:srcRect l="3552" t="1659" r="9641"/>
          <a:stretch>
            <a:fillRect/>
          </a:stretch>
        </p:blipFill>
        <p:spPr bwMode="auto">
          <a:xfrm>
            <a:off x="4787900" y="3789363"/>
            <a:ext cx="3889375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Прямоугольник 3"/>
          <p:cNvSpPr>
            <a:spLocks noChangeArrowheads="1"/>
          </p:cNvSpPr>
          <p:nvPr/>
        </p:nvSpPr>
        <p:spPr bwMode="auto">
          <a:xfrm>
            <a:off x="1476375" y="5445125"/>
            <a:ext cx="3016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«вылечили» книги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971550" y="404813"/>
            <a:ext cx="7632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Побывали в гостях у малышей:     вместе поиграли,</a:t>
            </a:r>
          </a:p>
        </p:txBody>
      </p:sp>
      <p:pic>
        <p:nvPicPr>
          <p:cNvPr id="23554" name="Рисунок 2"/>
          <p:cNvPicPr>
            <a:picLocks noChangeAspect="1"/>
          </p:cNvPicPr>
          <p:nvPr/>
        </p:nvPicPr>
        <p:blipFill>
          <a:blip r:embed="rId2"/>
          <a:srcRect l="11137" t="2702" r="5554"/>
          <a:stretch>
            <a:fillRect/>
          </a:stretch>
        </p:blipFill>
        <p:spPr bwMode="auto">
          <a:xfrm>
            <a:off x="1116013" y="981075"/>
            <a:ext cx="35274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995363"/>
            <a:ext cx="385286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2538" y="3787775"/>
            <a:ext cx="4243387" cy="271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813" y="476250"/>
            <a:ext cx="67691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>помогали  одеваться на прогулку </a:t>
            </a:r>
            <a:endParaRPr lang="ru-RU" kern="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4578" name="Рисунок 2"/>
          <p:cNvPicPr>
            <a:picLocks noChangeAspect="1"/>
          </p:cNvPicPr>
          <p:nvPr/>
        </p:nvPicPr>
        <p:blipFill>
          <a:blip r:embed="rId2"/>
          <a:srcRect l="2055" t="1492" r="1401"/>
          <a:stretch>
            <a:fillRect/>
          </a:stretch>
        </p:blipFill>
        <p:spPr bwMode="auto">
          <a:xfrm>
            <a:off x="900113" y="1052513"/>
            <a:ext cx="3384550" cy="474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21" descr="1484918316756"/>
          <p:cNvPicPr>
            <a:picLocks noChangeAspect="1" noChangeArrowheads="1"/>
          </p:cNvPicPr>
          <p:nvPr/>
        </p:nvPicPr>
        <p:blipFill>
          <a:blip r:embed="rId3"/>
          <a:srcRect l="11476" r="-2"/>
          <a:stretch>
            <a:fillRect/>
          </a:stretch>
        </p:blipFill>
        <p:spPr bwMode="auto">
          <a:xfrm>
            <a:off x="4500563" y="938213"/>
            <a:ext cx="428625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3789363"/>
            <a:ext cx="42862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0" y="5516563"/>
            <a:ext cx="321786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>…</a:t>
            </a:r>
            <a:r>
              <a:rPr lang="ru-RU" altLang="ru-RU" sz="2800" kern="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>показали сказку</a:t>
            </a:r>
            <a:endParaRPr lang="ru-RU" sz="2000" kern="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5602" name="Рисунок 3"/>
          <p:cNvPicPr>
            <a:picLocks noChangeAspect="1"/>
          </p:cNvPicPr>
          <p:nvPr/>
        </p:nvPicPr>
        <p:blipFill>
          <a:blip r:embed="rId2"/>
          <a:srcRect l="7137" r="7222"/>
          <a:stretch>
            <a:fillRect/>
          </a:stretch>
        </p:blipFill>
        <p:spPr bwMode="auto">
          <a:xfrm>
            <a:off x="5076825" y="622300"/>
            <a:ext cx="345598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6600" y="3600450"/>
            <a:ext cx="4037013" cy="263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188" y="579438"/>
            <a:ext cx="4037012" cy="2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113" y="476250"/>
            <a:ext cx="8135937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+mj-ea"/>
                <a:cs typeface="Arial"/>
              </a:rPr>
              <a:t>Приняли участие в акции «Подари улыбку прохожему»</a:t>
            </a:r>
            <a:endParaRPr lang="ru-RU" kern="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662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708275"/>
            <a:ext cx="2687638" cy="401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Рисунок 3"/>
          <p:cNvPicPr>
            <a:picLocks noChangeAspect="1"/>
          </p:cNvPicPr>
          <p:nvPr/>
        </p:nvPicPr>
        <p:blipFill>
          <a:blip r:embed="rId3"/>
          <a:srcRect b="16142"/>
          <a:stretch>
            <a:fillRect/>
          </a:stretch>
        </p:blipFill>
        <p:spPr bwMode="auto">
          <a:xfrm>
            <a:off x="6372225" y="1052513"/>
            <a:ext cx="25908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17" descr="20160425_1132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82975" y="1844675"/>
            <a:ext cx="26352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0" descr="20160513_084510"/>
          <p:cNvPicPr>
            <a:picLocks noChangeAspect="1" noChangeArrowheads="1"/>
          </p:cNvPicPr>
          <p:nvPr/>
        </p:nvPicPr>
        <p:blipFill>
          <a:blip r:embed="rId2"/>
          <a:srcRect l="8064" t="7137"/>
          <a:stretch>
            <a:fillRect/>
          </a:stretch>
        </p:blipFill>
        <p:spPr bwMode="auto">
          <a:xfrm>
            <a:off x="250825" y="1370013"/>
            <a:ext cx="4105275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16" descr="20160524_0950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370013"/>
            <a:ext cx="3889375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4425" y="4292600"/>
            <a:ext cx="38893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5003800" y="4868863"/>
            <a:ext cx="3671888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ahoma"/>
                <a:ea typeface="+mj-ea"/>
                <a:cs typeface="Arial"/>
              </a:rPr>
              <a:t>Акция «Посылка в социальный приют»</a:t>
            </a:r>
            <a:endParaRPr lang="ru-RU" kern="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7653" name="TextBox 5"/>
          <p:cNvSpPr txBox="1">
            <a:spLocks noChangeArrowheads="1"/>
          </p:cNvSpPr>
          <p:nvPr/>
        </p:nvSpPr>
        <p:spPr bwMode="auto">
          <a:xfrm>
            <a:off x="1979613" y="549275"/>
            <a:ext cx="56165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Заключительный этап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3" descr="20160524_111110"/>
          <p:cNvPicPr>
            <a:picLocks noChangeAspect="1" noChangeArrowheads="1"/>
          </p:cNvPicPr>
          <p:nvPr/>
        </p:nvPicPr>
        <p:blipFill>
          <a:blip r:embed="rId2"/>
          <a:srcRect l="11316" r="7584"/>
          <a:stretch>
            <a:fillRect/>
          </a:stretch>
        </p:blipFill>
        <p:spPr bwMode="auto">
          <a:xfrm>
            <a:off x="1042988" y="1052513"/>
            <a:ext cx="3097212" cy="495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17" descr="20160524_1113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549275"/>
            <a:ext cx="4105275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4" descr="20160524_1119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48175" y="3530600"/>
            <a:ext cx="41052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113" y="765175"/>
            <a:ext cx="7848600" cy="4449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В ходе реализации проекта</a:t>
            </a:r>
            <a:r>
              <a:rPr lang="ru-RU" altLang="ru-RU" sz="2400" b="1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 </a:t>
            </a: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 предполагаемые результаты были достигнуты: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    -мы обогатили опыт детей в сфере нравственного воспитания     путем использования различных методов и приемов;</a:t>
            </a:r>
            <a:b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</a:b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-пополнили словарный запас детей;</a:t>
            </a:r>
            <a:b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</a:b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-  у детей сформировалось стремление к добрым делам и поступкам,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    -они научились делать простые выводы, видеть не только в других, но и самое важное в себе плохое и хорошее;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kern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/>
              </a:rPr>
              <a:t>    - ответили самостоятельно на главный вопрос: «Можно ли сделать так, что бы добро можно было дарить каждый день?» </a:t>
            </a:r>
            <a:endParaRPr lang="ru-RU" kern="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Прямоугольник 1"/>
          <p:cNvSpPr>
            <a:spLocks noChangeArrowheads="1"/>
          </p:cNvSpPr>
          <p:nvPr/>
        </p:nvSpPr>
        <p:spPr bwMode="auto">
          <a:xfrm>
            <a:off x="2286000" y="1720850"/>
            <a:ext cx="457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>
                <a:latin typeface="Times New Roman" pitchFamily="18" charset="0"/>
              </a:rPr>
              <a:t> </a:t>
            </a:r>
            <a:endParaRPr lang="ru-RU">
              <a:latin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813" y="1484313"/>
            <a:ext cx="6480175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Добрым быть совсем не просто,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Доброта не зависит от роста,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Не зависит доброта от цвета,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Доброта – не пряник, не конфета.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Только надо, надо добрым быть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И в беде друг друга не забыть.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И завертится Земля быстрей,</a:t>
            </a:r>
            <a:b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altLang="ru-RU" sz="2800" b="1" i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Если будем мы с тобой добрей.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450" y="2060575"/>
            <a:ext cx="74168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4400" kern="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+mj-ea"/>
                <a:cs typeface="Arial"/>
              </a:rPr>
              <a:t>Спасибо за внимание!</a:t>
            </a:r>
            <a:endParaRPr lang="ru-RU" kern="0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504D"/>
      </a:hlink>
      <a:folHlink>
        <a:srgbClr val="C0504D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321</Words>
  <Application>Microsoft Office PowerPoint</Application>
  <PresentationFormat>Экран (4:3)</PresentationFormat>
  <Paragraphs>56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12</vt:i4>
      </vt:variant>
      <vt:variant>
        <vt:lpstr>Заголовки слайдов</vt:lpstr>
      </vt:variant>
      <vt:variant>
        <vt:i4>19</vt:i4>
      </vt:variant>
    </vt:vector>
  </HeadingPairs>
  <TitlesOfParts>
    <vt:vector size="36" baseType="lpstr">
      <vt:lpstr>Arial</vt:lpstr>
      <vt:lpstr>Calibri</vt:lpstr>
      <vt:lpstr>Times New Roman</vt:lpstr>
      <vt:lpstr>Monotype Corsiva</vt:lpstr>
      <vt:lpstr>Tahoma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Frik</cp:lastModifiedBy>
  <cp:revision>31</cp:revision>
  <dcterms:created xsi:type="dcterms:W3CDTF">2014-07-06T18:18:01Z</dcterms:created>
  <dcterms:modified xsi:type="dcterms:W3CDTF">2021-09-21T07:46:27Z</dcterms:modified>
</cp:coreProperties>
</file>