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6433" autoAdjust="0"/>
  </p:normalViewPr>
  <p:slideViewPr>
    <p:cSldViewPr snapToGrid="0">
      <p:cViewPr>
        <p:scale>
          <a:sx n="80" d="100"/>
          <a:sy n="80" d="100"/>
        </p:scale>
        <p:origin x="1411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t>25.01.2025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13787" y="2144693"/>
            <a:ext cx="73164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i="1" u="sng" dirty="0">
                <a:solidFill>
                  <a:schemeClr val="accent1"/>
                </a:solidFill>
                <a:latin typeface="+mj-lt"/>
              </a:rPr>
              <a:t>"</a:t>
            </a:r>
            <a:r>
              <a:rPr lang="ru-RU" sz="3200" b="1" i="1" u="sng" dirty="0" err="1">
                <a:solidFill>
                  <a:schemeClr val="accent1"/>
                </a:solidFill>
                <a:latin typeface="+mj-lt"/>
              </a:rPr>
              <a:t>Эколята</a:t>
            </a:r>
            <a:r>
              <a:rPr lang="ru-RU" sz="3200" b="1" i="1" u="sng" dirty="0">
                <a:solidFill>
                  <a:schemeClr val="accent1"/>
                </a:solidFill>
                <a:latin typeface="+mj-lt"/>
              </a:rPr>
              <a:t> -друзья и защитники природы"</a:t>
            </a:r>
            <a:endParaRPr lang="ru-RU" sz="3200" i="1" u="sng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08403" y="5587484"/>
            <a:ext cx="27585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Подготовила</a:t>
            </a:r>
            <a:r>
              <a:rPr lang="en-US" dirty="0" smtClean="0"/>
              <a:t>:</a:t>
            </a:r>
            <a:r>
              <a:rPr lang="ru-RU" dirty="0" smtClean="0"/>
              <a:t> воспитатель</a:t>
            </a:r>
            <a:br>
              <a:rPr lang="ru-RU" dirty="0" smtClean="0"/>
            </a:br>
            <a:r>
              <a:rPr lang="ru-RU" dirty="0" smtClean="0"/>
              <a:t>Василенко С.А.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672697" y="2228671"/>
            <a:ext cx="3798606" cy="506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ru-RU" sz="2000" dirty="0"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57275" y="101908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dirty="0" err="1">
                <a:solidFill>
                  <a:schemeClr val="accent1"/>
                </a:solidFill>
              </a:rPr>
              <a:t>Эколята</a:t>
            </a:r>
            <a:r>
              <a:rPr lang="ru-RU" dirty="0">
                <a:solidFill>
                  <a:schemeClr val="accent1"/>
                </a:solidFill>
              </a:rPr>
              <a:t> – сказочные герои придуманные детским писателем Владимиром Валентиновичем Зотовым.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6000" y="2622141"/>
            <a:ext cx="4146550" cy="2763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867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93" y="0"/>
            <a:ext cx="9144793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36171" y="905079"/>
            <a:ext cx="55190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chemeClr val="accent1"/>
                </a:solidFill>
              </a:rPr>
              <a:t>Эколята</a:t>
            </a:r>
            <a:r>
              <a:rPr lang="ru-RU" dirty="0">
                <a:solidFill>
                  <a:schemeClr val="accent1"/>
                </a:solidFill>
              </a:rPr>
              <a:t> – это маленькие желуди. Они родились в лесу, знают про него всё или почти всё. У них много друзей, приятелей и просто знакомых. Конечно, как и все дети, они иногда любят пошалить.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7499" y="2514600"/>
            <a:ext cx="4268534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0730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68829" y="91295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>
                <a:solidFill>
                  <a:schemeClr val="accent1"/>
                </a:solidFill>
              </a:rPr>
              <a:t>Самый озорной -  Шалун. </a:t>
            </a:r>
          </a:p>
          <a:p>
            <a:endParaRPr lang="ru-RU" dirty="0">
              <a:solidFill>
                <a:schemeClr val="accent1"/>
              </a:solidFill>
            </a:endParaRPr>
          </a:p>
          <a:p>
            <a:r>
              <a:rPr lang="ru-RU" dirty="0">
                <a:solidFill>
                  <a:schemeClr val="accent1"/>
                </a:solidFill>
              </a:rPr>
              <a:t>Любит веселые игры, и всё время стремится узнать что-то новое и неизвестное.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3714" y="3026526"/>
            <a:ext cx="5244496" cy="2950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518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793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01486" y="72303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>
                <a:solidFill>
                  <a:schemeClr val="accent1"/>
                </a:solidFill>
              </a:rPr>
              <a:t>Тихоня </a:t>
            </a:r>
          </a:p>
          <a:p>
            <a:endParaRPr lang="ru-RU" dirty="0">
              <a:solidFill>
                <a:schemeClr val="accent1"/>
              </a:solidFill>
            </a:endParaRPr>
          </a:p>
          <a:p>
            <a:r>
              <a:rPr lang="ru-RU" dirty="0">
                <a:solidFill>
                  <a:schemeClr val="accent1"/>
                </a:solidFill>
              </a:rPr>
              <a:t>У Шалуна есть младший брат  Тихоня.  Он и вправду довольно тихий и скромный, даже скорее стеснительный. Тихоня очень любит цветы.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2235" y="3107526"/>
            <a:ext cx="5243014" cy="29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092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57943" y="929865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>
                <a:solidFill>
                  <a:schemeClr val="accent1"/>
                </a:solidFill>
              </a:rPr>
              <a:t>Умница  </a:t>
            </a:r>
          </a:p>
          <a:p>
            <a:endParaRPr lang="ru-RU" dirty="0">
              <a:solidFill>
                <a:schemeClr val="accent1"/>
              </a:solidFill>
            </a:endParaRPr>
          </a:p>
          <a:p>
            <a:r>
              <a:rPr lang="ru-RU" dirty="0">
                <a:solidFill>
                  <a:schemeClr val="accent1"/>
                </a:solidFill>
              </a:rPr>
              <a:t>Из всех малышей  Умница  самая старшая, она много знает и рассказывает своим друзьям интересные истории, потому что любит читать.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7808" y="3161954"/>
            <a:ext cx="5243014" cy="29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844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23257" y="799237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>
                <a:solidFill>
                  <a:schemeClr val="accent1"/>
                </a:solidFill>
              </a:rPr>
              <a:t>Елочка</a:t>
            </a:r>
          </a:p>
          <a:p>
            <a:r>
              <a:rPr lang="ru-RU" dirty="0" smtClean="0">
                <a:solidFill>
                  <a:schemeClr val="accent1"/>
                </a:solidFill>
              </a:rPr>
              <a:t> </a:t>
            </a:r>
            <a:r>
              <a:rPr lang="ru-RU" dirty="0">
                <a:solidFill>
                  <a:schemeClr val="accent1"/>
                </a:solidFill>
              </a:rPr>
              <a:t>У малышей-желудей есть подруга – веселая и общительна  Елочка. </a:t>
            </a:r>
          </a:p>
          <a:p>
            <a:r>
              <a:rPr lang="ru-RU" dirty="0">
                <a:solidFill>
                  <a:schemeClr val="accent1"/>
                </a:solidFill>
              </a:rPr>
              <a:t>Елочка</a:t>
            </a:r>
          </a:p>
          <a:p>
            <a:endParaRPr lang="ru-RU" dirty="0">
              <a:solidFill>
                <a:schemeClr val="accent1"/>
              </a:solidFill>
            </a:endParaRPr>
          </a:p>
          <a:p>
            <a:r>
              <a:rPr lang="ru-RU" dirty="0">
                <a:solidFill>
                  <a:schemeClr val="accent1"/>
                </a:solidFill>
              </a:rPr>
              <a:t>У малышей-желудей есть подруга – веселая и общительна  Елочка.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3750" y="3118411"/>
            <a:ext cx="5243014" cy="295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57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177143" y="96135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>
                <a:solidFill>
                  <a:schemeClr val="accent1"/>
                </a:solidFill>
              </a:rPr>
              <a:t>Все вместе наши герои берегут и охраняют лес, заботятся о его обитателях.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371" y="2460171"/>
            <a:ext cx="4339772" cy="3254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5535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01486" y="509005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 smtClean="0">
                <a:solidFill>
                  <a:schemeClr val="accent1"/>
                </a:solidFill>
              </a:rPr>
              <a:t>Воспитатель  </a:t>
            </a:r>
            <a:r>
              <a:rPr lang="ru-RU" b="1" i="1" dirty="0">
                <a:solidFill>
                  <a:schemeClr val="accent1"/>
                </a:solidFill>
              </a:rPr>
              <a:t>Василенко С.А. </a:t>
            </a:r>
            <a:r>
              <a:rPr lang="ru-RU" b="1" i="1" dirty="0" smtClean="0">
                <a:solidFill>
                  <a:schemeClr val="accent1"/>
                </a:solidFill>
              </a:rPr>
              <a:t>провела мероприятие посвященные теме «</a:t>
            </a:r>
            <a:r>
              <a:rPr lang="ru-RU" b="1" i="1" dirty="0" err="1" smtClean="0">
                <a:solidFill>
                  <a:schemeClr val="accent1"/>
                </a:solidFill>
              </a:rPr>
              <a:t>Эколята</a:t>
            </a:r>
            <a:r>
              <a:rPr lang="ru-RU" b="1" i="1" dirty="0" smtClean="0">
                <a:solidFill>
                  <a:schemeClr val="accent1"/>
                </a:solidFill>
              </a:rPr>
              <a:t>».</a:t>
            </a:r>
            <a:endParaRPr lang="ru-RU" b="1" i="1" dirty="0">
              <a:solidFill>
                <a:schemeClr val="accent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486" y="658927"/>
            <a:ext cx="3185431" cy="23890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1999" y="784454"/>
            <a:ext cx="302895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138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68829" y="949128"/>
            <a:ext cx="418011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Этот </a:t>
            </a:r>
            <a:r>
              <a:rPr lang="ru-RU" dirty="0">
                <a:solidFill>
                  <a:schemeClr val="accent1"/>
                </a:solidFill>
              </a:rPr>
              <a:t>день является одним из мероприятий Всероссийских природоохранных социально-образовательных проектов «</a:t>
            </a:r>
            <a:r>
              <a:rPr lang="ru-RU" dirty="0" err="1">
                <a:solidFill>
                  <a:schemeClr val="accent1"/>
                </a:solidFill>
              </a:rPr>
              <a:t>Эколята</a:t>
            </a:r>
            <a:r>
              <a:rPr lang="ru-RU" dirty="0">
                <a:solidFill>
                  <a:schemeClr val="accent1"/>
                </a:solidFill>
              </a:rPr>
              <a:t>-Дошколята», «</a:t>
            </a:r>
            <a:r>
              <a:rPr lang="ru-RU" dirty="0" err="1">
                <a:solidFill>
                  <a:schemeClr val="accent1"/>
                </a:solidFill>
              </a:rPr>
              <a:t>Эколята</a:t>
            </a:r>
            <a:r>
              <a:rPr lang="ru-RU" dirty="0">
                <a:solidFill>
                  <a:schemeClr val="accent1"/>
                </a:solidFill>
              </a:rPr>
              <a:t>», «Молодые защитники Природы» и Всероссийской акции «Россия — территория </a:t>
            </a:r>
            <a:r>
              <a:rPr lang="ru-RU" dirty="0" err="1">
                <a:solidFill>
                  <a:schemeClr val="accent1"/>
                </a:solidFill>
              </a:rPr>
              <a:t>Эколят</a:t>
            </a:r>
            <a:r>
              <a:rPr lang="ru-RU" dirty="0">
                <a:solidFill>
                  <a:schemeClr val="accent1"/>
                </a:solidFill>
              </a:rPr>
              <a:t> — Молодых защитников Природы».</a:t>
            </a:r>
          </a:p>
          <a:p>
            <a:r>
              <a:rPr lang="ru-RU" dirty="0" smtClean="0">
                <a:solidFill>
                  <a:schemeClr val="accent1"/>
                </a:solidFill>
              </a:rPr>
              <a:t>Сегодня </a:t>
            </a:r>
            <a:r>
              <a:rPr lang="ru-RU" dirty="0">
                <a:solidFill>
                  <a:schemeClr val="accent1"/>
                </a:solidFill>
              </a:rPr>
              <a:t>мы отметили этот праздник с нашими </a:t>
            </a:r>
            <a:r>
              <a:rPr lang="ru-RU" dirty="0" err="1">
                <a:solidFill>
                  <a:schemeClr val="accent1"/>
                </a:solidFill>
              </a:rPr>
              <a:t>Эколятами</a:t>
            </a:r>
            <a:r>
              <a:rPr lang="ru-RU" dirty="0">
                <a:solidFill>
                  <a:schemeClr val="accent1"/>
                </a:solidFill>
              </a:rPr>
              <a:t>-дошколятами!</a:t>
            </a:r>
          </a:p>
          <a:p>
            <a:r>
              <a:rPr lang="ru-RU" dirty="0">
                <a:solidFill>
                  <a:schemeClr val="accent1"/>
                </a:solidFill>
              </a:rPr>
              <a:t>В гости к нам пришли сказочные герои «</a:t>
            </a:r>
            <a:r>
              <a:rPr lang="ru-RU" dirty="0" err="1">
                <a:solidFill>
                  <a:schemeClr val="accent1"/>
                </a:solidFill>
              </a:rPr>
              <a:t>Эколята</a:t>
            </a:r>
            <a:r>
              <a:rPr lang="ru-RU" dirty="0">
                <a:solidFill>
                  <a:schemeClr val="accent1"/>
                </a:solidFill>
              </a:rPr>
              <a:t>» – друзья и защитники природы: Шалун, Тихоня и </a:t>
            </a:r>
            <a:r>
              <a:rPr lang="ru-RU" dirty="0" err="1">
                <a:solidFill>
                  <a:schemeClr val="accent1"/>
                </a:solidFill>
              </a:rPr>
              <a:t>Ёлочкой,привет</a:t>
            </a:r>
            <a:r>
              <a:rPr lang="ru-RU" dirty="0">
                <a:solidFill>
                  <a:schemeClr val="accent1"/>
                </a:solidFill>
              </a:rPr>
              <a:t> передавала ребятам </a:t>
            </a:r>
            <a:r>
              <a:rPr lang="ru-RU" dirty="0" err="1">
                <a:solidFill>
                  <a:schemeClr val="accent1"/>
                </a:solidFill>
              </a:rPr>
              <a:t>Умница.Она</a:t>
            </a:r>
            <a:r>
              <a:rPr lang="ru-RU" dirty="0">
                <a:solidFill>
                  <a:schemeClr val="accent1"/>
                </a:solidFill>
              </a:rPr>
              <a:t> была на важном экологическом задании и просила ребят помочь выполнить их.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943" y="3713570"/>
            <a:ext cx="34544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678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2" y="-297"/>
            <a:ext cx="9138696" cy="685859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548576" y="2598003"/>
            <a:ext cx="60468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 smtClean="0">
                <a:solidFill>
                  <a:schemeClr val="accent1"/>
                </a:solidFill>
              </a:rPr>
              <a:t>Спасибо за внимание!</a:t>
            </a:r>
            <a:endParaRPr lang="ru-RU" sz="4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20420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</TotalTime>
  <Words>261</Words>
  <Application>Microsoft Office PowerPoint</Application>
  <PresentationFormat>Экран (4:3)</PresentationFormat>
  <Paragraphs>24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admin</cp:lastModifiedBy>
  <cp:revision>21</cp:revision>
  <dcterms:created xsi:type="dcterms:W3CDTF">2013-11-19T05:52:05Z</dcterms:created>
  <dcterms:modified xsi:type="dcterms:W3CDTF">2025-01-25T09:33:56Z</dcterms:modified>
</cp:coreProperties>
</file>