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61" r:id="rId6"/>
    <p:sldId id="264" r:id="rId7"/>
    <p:sldId id="263" r:id="rId8"/>
    <p:sldId id="265" r:id="rId9"/>
    <p:sldId id="266" r:id="rId10"/>
    <p:sldId id="267" r:id="rId11"/>
    <p:sldId id="311" r:id="rId12"/>
    <p:sldId id="312" r:id="rId13"/>
    <p:sldId id="313" r:id="rId14"/>
    <p:sldId id="272" r:id="rId15"/>
    <p:sldId id="291" r:id="rId16"/>
    <p:sldId id="292" r:id="rId17"/>
    <p:sldId id="315" r:id="rId18"/>
    <p:sldId id="271" r:id="rId19"/>
    <p:sldId id="308" r:id="rId20"/>
    <p:sldId id="310" r:id="rId2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0" d="100"/>
          <a:sy n="70" d="100"/>
        </p:scale>
        <p:origin x="14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D8E618F-96FD-12A4-F942-9A3CC074FE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DBC8189-3D86-0CDA-1B7A-FBAE03A4109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ADA68A5-A781-4725-A37B-9A6270AFE8BC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814F1989-544E-9195-F75F-E4CDD7F755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02BA8092-7EED-91DB-098B-2A06179280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1C3858-A552-EC57-2926-E7167D0F66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45A2A4-456A-2455-2E94-E6852ED985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83855BF9-2096-4C8E-A493-C5340DB4DEF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themeOverride" Target="../theme/themeOverride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9">
            <a:extLst>
              <a:ext uri="{FF2B5EF4-FFF2-40B4-BE49-F238E27FC236}">
                <a16:creationId xmlns:a16="http://schemas.microsoft.com/office/drawing/2014/main" id="{FCEEA59F-1128-EFC6-A1B1-7B0DC364D58E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10">
            <a:extLst>
              <a:ext uri="{FF2B5EF4-FFF2-40B4-BE49-F238E27FC236}">
                <a16:creationId xmlns:a16="http://schemas.microsoft.com/office/drawing/2014/main" id="{54A800C1-45D9-331A-73BC-47080F1690DD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Прямоугольник 11">
            <a:extLst>
              <a:ext uri="{FF2B5EF4-FFF2-40B4-BE49-F238E27FC236}">
                <a16:creationId xmlns:a16="http://schemas.microsoft.com/office/drawing/2014/main" id="{A4C37CE3-B093-DBF2-F01F-BC978FE48ABE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27">
            <a:extLst>
              <a:ext uri="{FF2B5EF4-FFF2-40B4-BE49-F238E27FC236}">
                <a16:creationId xmlns:a16="http://schemas.microsoft.com/office/drawing/2014/main" id="{ED64E7F6-3283-2A8F-A5CD-2DE9EE96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8080B2E-FC8D-4188-87D1-489628C51890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6" name="Нижний колонтитул 16">
            <a:extLst>
              <a:ext uri="{FF2B5EF4-FFF2-40B4-BE49-F238E27FC236}">
                <a16:creationId xmlns:a16="http://schemas.microsoft.com/office/drawing/2014/main" id="{C87B7B67-FEF0-CCEF-F412-39FF17861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>
            <a:extLst>
              <a:ext uri="{FF2B5EF4-FFF2-40B4-BE49-F238E27FC236}">
                <a16:creationId xmlns:a16="http://schemas.microsoft.com/office/drawing/2014/main" id="{FA0F5C9C-A95B-C7F0-7D45-A9ACD759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FBECD7-01C6-4020-90B8-C48A6A720C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321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Дата 13">
            <a:extLst>
              <a:ext uri="{FF2B5EF4-FFF2-40B4-BE49-F238E27FC236}">
                <a16:creationId xmlns:a16="http://schemas.microsoft.com/office/drawing/2014/main" id="{859A35F8-ABFE-2962-7696-76759E16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3788-6B2A-44C2-A771-ECD889D46AB0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4" name="Нижний колонтитул 2">
            <a:extLst>
              <a:ext uri="{FF2B5EF4-FFF2-40B4-BE49-F238E27FC236}">
                <a16:creationId xmlns:a16="http://schemas.microsoft.com/office/drawing/2014/main" id="{B6EE579A-0342-9819-2483-287ADE0B6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>
            <a:extLst>
              <a:ext uri="{FF2B5EF4-FFF2-40B4-BE49-F238E27FC236}">
                <a16:creationId xmlns:a16="http://schemas.microsoft.com/office/drawing/2014/main" id="{A8B47946-B9FA-3B36-1E53-4DCEF372A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DE088-BAAB-4638-8FDC-91F9B110E9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691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>
            <a:extLst>
              <a:ext uri="{FF2B5EF4-FFF2-40B4-BE49-F238E27FC236}">
                <a16:creationId xmlns:a16="http://schemas.microsoft.com/office/drawing/2014/main" id="{577AEB63-7C76-FAE6-5221-E537B80CB78B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D7D5A17D-2290-B260-52D5-9C4C1D82FB42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>
            <a:extLst>
              <a:ext uri="{FF2B5EF4-FFF2-40B4-BE49-F238E27FC236}">
                <a16:creationId xmlns:a16="http://schemas.microsoft.com/office/drawing/2014/main" id="{CF701554-5691-BD0A-85F6-53718DBEE5B6}"/>
              </a:ext>
            </a:extLst>
          </p:cNvPr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Дата 11">
            <a:extLst>
              <a:ext uri="{FF2B5EF4-FFF2-40B4-BE49-F238E27FC236}">
                <a16:creationId xmlns:a16="http://schemas.microsoft.com/office/drawing/2014/main" id="{56FC3099-6D77-ECA9-6F19-03AD92C6D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1BDC0-363B-4B25-AFBA-91423178B0BB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8" name="Номер слайда 12">
            <a:extLst>
              <a:ext uri="{FF2B5EF4-FFF2-40B4-BE49-F238E27FC236}">
                <a16:creationId xmlns:a16="http://schemas.microsoft.com/office/drawing/2014/main" id="{DDB1078F-4201-948B-F476-75BE7681C7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7B9979F1-3598-4718-B98A-584655E58185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9" name="Нижний колонтитул 13">
            <a:extLst>
              <a:ext uri="{FF2B5EF4-FFF2-40B4-BE49-F238E27FC236}">
                <a16:creationId xmlns:a16="http://schemas.microsoft.com/office/drawing/2014/main" id="{27A4C634-9132-2608-1114-84B364AD6E5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748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Дата 7">
            <a:extLst>
              <a:ext uri="{FF2B5EF4-FFF2-40B4-BE49-F238E27FC236}">
                <a16:creationId xmlns:a16="http://schemas.microsoft.com/office/drawing/2014/main" id="{5DBAC111-0982-115E-19D6-CD862CE58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9F04D73-27AD-4D7C-98DF-50973106F0BC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4" name="Номер слайда 9">
            <a:extLst>
              <a:ext uri="{FF2B5EF4-FFF2-40B4-BE49-F238E27FC236}">
                <a16:creationId xmlns:a16="http://schemas.microsoft.com/office/drawing/2014/main" id="{0C3DE504-2809-37BB-88C4-A71B3B706E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7169B6F-8297-4CC1-87F2-B3E97FA456D7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11">
            <a:extLst>
              <a:ext uri="{FF2B5EF4-FFF2-40B4-BE49-F238E27FC236}">
                <a16:creationId xmlns:a16="http://schemas.microsoft.com/office/drawing/2014/main" id="{3AA351BE-A39F-E0FC-8678-83C26B322A2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055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Дата 9">
            <a:extLst>
              <a:ext uri="{FF2B5EF4-FFF2-40B4-BE49-F238E27FC236}">
                <a16:creationId xmlns:a16="http://schemas.microsoft.com/office/drawing/2014/main" id="{9192B403-D953-FF45-427F-F57EB27AE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5D82DA6-B909-40D8-8D27-60A9020263A7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4" name="Номер слайда 11">
            <a:extLst>
              <a:ext uri="{FF2B5EF4-FFF2-40B4-BE49-F238E27FC236}">
                <a16:creationId xmlns:a16="http://schemas.microsoft.com/office/drawing/2014/main" id="{89E0A5E5-1E88-BB58-00EB-DEF69AB56D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701C4F-E29A-4F8B-B16B-10B3E1B6B515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5" name="Нижний колонтитул 13">
            <a:extLst>
              <a:ext uri="{FF2B5EF4-FFF2-40B4-BE49-F238E27FC236}">
                <a16:creationId xmlns:a16="http://schemas.microsoft.com/office/drawing/2014/main" id="{F28841A0-EA35-2235-E2F1-930E356D54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19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>
            <a:extLst>
              <a:ext uri="{FF2B5EF4-FFF2-40B4-BE49-F238E27FC236}">
                <a16:creationId xmlns:a16="http://schemas.microsoft.com/office/drawing/2014/main" id="{78157D28-1E6F-362E-0236-E06B20C4F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4EAD-34D9-4184-9820-7CDB086270E1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4" name="Нижний колонтитул 2">
            <a:extLst>
              <a:ext uri="{FF2B5EF4-FFF2-40B4-BE49-F238E27FC236}">
                <a16:creationId xmlns:a16="http://schemas.microsoft.com/office/drawing/2014/main" id="{9B247098-DC60-0539-3610-A778148E7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>
            <a:extLst>
              <a:ext uri="{FF2B5EF4-FFF2-40B4-BE49-F238E27FC236}">
                <a16:creationId xmlns:a16="http://schemas.microsoft.com/office/drawing/2014/main" id="{0A3A05A9-8105-3A8D-3BD4-297AF0120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885ED-F185-4F72-98FF-9FB024AE62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142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0E7EE15-CB3F-E07C-E51E-CE33877B8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34F54-7A13-413E-BFE4-D1278BBA3CC8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7493AA1-301B-B56A-513F-0A8A0FE85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4452FD-372C-D3B0-79F2-E27ED38A5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C4EC9D-3A84-4647-B364-30367C07C7A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193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:a16="http://schemas.microsoft.com/office/drawing/2014/main" id="{7AF20B37-E3D9-1069-CBD5-9696E3038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8426B-A2F0-4489-AA54-80BC8D5FB4B4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D09D2539-C8F5-B65D-3ECA-98BDA824E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:a16="http://schemas.microsoft.com/office/drawing/2014/main" id="{B5CD6913-9EB6-7566-458B-784748F9E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A6E85-A0E4-4F70-A040-062B49DC6B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9437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>
            <a:extLst>
              <a:ext uri="{FF2B5EF4-FFF2-40B4-BE49-F238E27FC236}">
                <a16:creationId xmlns:a16="http://schemas.microsoft.com/office/drawing/2014/main" id="{1286BB9A-C341-E9A7-D77C-A4BE9DD128AD}"/>
              </a:ext>
            </a:extLst>
          </p:cNvPr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BFF697F1-E411-8B8A-F594-59F4A6A90944}"/>
              </a:ext>
            </a:extLst>
          </p:cNvPr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>
            <a:extLst>
              <a:ext uri="{FF2B5EF4-FFF2-40B4-BE49-F238E27FC236}">
                <a16:creationId xmlns:a16="http://schemas.microsoft.com/office/drawing/2014/main" id="{A4677F94-060E-FB6B-0BC6-B53D772FE170}"/>
              </a:ext>
            </a:extLst>
          </p:cNvPr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2">
            <a:extLst>
              <a:ext uri="{FF2B5EF4-FFF2-40B4-BE49-F238E27FC236}">
                <a16:creationId xmlns:a16="http://schemas.microsoft.com/office/drawing/2014/main" id="{E6E222F1-FAB4-F6B6-3643-ABE0148D4CC7}"/>
              </a:ext>
            </a:extLst>
          </p:cNvPr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11">
            <a:extLst>
              <a:ext uri="{FF2B5EF4-FFF2-40B4-BE49-F238E27FC236}">
                <a16:creationId xmlns:a16="http://schemas.microsoft.com/office/drawing/2014/main" id="{E14D21B5-DD8A-66A7-212E-FE2F040E81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D0F7297-683B-4579-9D01-3F9D59B6776D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10" name="Номер слайда 12">
            <a:extLst>
              <a:ext uri="{FF2B5EF4-FFF2-40B4-BE49-F238E27FC236}">
                <a16:creationId xmlns:a16="http://schemas.microsoft.com/office/drawing/2014/main" id="{C6133966-CE1C-1F1F-0B74-1F9ED01765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9F41A12E-0166-4F6B-9A7C-E46FCE7BEDD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1" name="Нижний колонтитул 13">
            <a:extLst>
              <a:ext uri="{FF2B5EF4-FFF2-40B4-BE49-F238E27FC236}">
                <a16:creationId xmlns:a16="http://schemas.microsoft.com/office/drawing/2014/main" id="{82AFE685-3535-A06F-0BE6-9305574AA8B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39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:a16="http://schemas.microsoft.com/office/drawing/2014/main" id="{C24183FA-D2F2-33C1-AB5B-7AD5962E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3187D-3F0C-4645-9E20-D036F2B99480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5065F2A1-B1B6-AC62-E001-6F68232F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:a16="http://schemas.microsoft.com/office/drawing/2014/main" id="{BC3F1525-0291-78A5-AA2D-FD91CE53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98D52-5F89-41A7-91CC-AC7BB75ED8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9878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>
            <a:extLst>
              <a:ext uri="{FF2B5EF4-FFF2-40B4-BE49-F238E27FC236}">
                <a16:creationId xmlns:a16="http://schemas.microsoft.com/office/drawing/2014/main" id="{195E171F-8F42-37C5-C143-1A0B891E8321}"/>
              </a:ext>
            </a:extLst>
          </p:cNvPr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0">
            <a:extLst>
              <a:ext uri="{FF2B5EF4-FFF2-40B4-BE49-F238E27FC236}">
                <a16:creationId xmlns:a16="http://schemas.microsoft.com/office/drawing/2014/main" id="{E24FD3AF-96C3-527C-9A8E-D14823413DCA}"/>
              </a:ext>
            </a:extLst>
          </p:cNvPr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>
            <a:extLst>
              <a:ext uri="{FF2B5EF4-FFF2-40B4-BE49-F238E27FC236}">
                <a16:creationId xmlns:a16="http://schemas.microsoft.com/office/drawing/2014/main" id="{C993A12A-EAA4-0ABD-B321-7C54572DFCA5}"/>
              </a:ext>
            </a:extLst>
          </p:cNvPr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35468760-9199-97E6-8578-3E02E89E9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3AAFE-6C66-4CC5-BF35-345ADC2D2ABF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92B7CFE1-7978-FA3C-2EFE-05F4BD158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58A18B73-150B-A057-8BCB-50104D325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86E807D4-9F3F-4909-8516-11DB8C09DE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2992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>
            <a:extLst>
              <a:ext uri="{FF2B5EF4-FFF2-40B4-BE49-F238E27FC236}">
                <a16:creationId xmlns:a16="http://schemas.microsoft.com/office/drawing/2014/main" id="{A0F26A53-90FB-59A4-0AEE-70028705E12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Текст 12">
            <a:extLst>
              <a:ext uri="{FF2B5EF4-FFF2-40B4-BE49-F238E27FC236}">
                <a16:creationId xmlns:a16="http://schemas.microsoft.com/office/drawing/2014/main" id="{BFD9EDD4-BFB5-409C-DB2C-80BDF86C82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4" name="Дата 13">
            <a:extLst>
              <a:ext uri="{FF2B5EF4-FFF2-40B4-BE49-F238E27FC236}">
                <a16:creationId xmlns:a16="http://schemas.microsoft.com/office/drawing/2014/main" id="{0B8B7B86-DFE8-0DFB-C20B-9BB3207334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7A39FFCD-2DAD-492B-A11A-8A66C8D7DB9B}" type="datetimeFigureOut">
              <a:rPr lang="ru-RU"/>
              <a:pPr>
                <a:defRPr/>
              </a:pPr>
              <a:t>12.01.2023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637392-D24B-8292-8C72-CD2EC6A84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80898F8-18AB-8354-B18B-12F0A3372F71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3A5D77-2CB7-5C79-D3C1-8FAABD22AED7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8D8BDB4-1E3A-BC1C-F26C-3CB24FB0A84B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D06AB602-0B50-185B-FF40-7882C8BDB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400" b="1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EC0DFFA0-2A4D-4FC2-BC27-8292BA053A6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7" r:id="rId2"/>
    <p:sldLayoutId id="2147483732" r:id="rId3"/>
    <p:sldLayoutId id="2147483733" r:id="rId4"/>
    <p:sldLayoutId id="2147483734" r:id="rId5"/>
    <p:sldLayoutId id="2147483728" r:id="rId6"/>
    <p:sldLayoutId id="2147483735" r:id="rId7"/>
    <p:sldLayoutId id="2147483729" r:id="rId8"/>
    <p:sldLayoutId id="2147483736" r:id="rId9"/>
    <p:sldLayoutId id="2147483730" r:id="rId10"/>
    <p:sldLayoutId id="214748373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526DB0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989AA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 /><Relationship Id="rId3" Type="http://schemas.openxmlformats.org/officeDocument/2006/relationships/image" Target="../media/image23.jpeg" /><Relationship Id="rId7" Type="http://schemas.openxmlformats.org/officeDocument/2006/relationships/image" Target="../media/image27.jpe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6.jpeg" /><Relationship Id="rId5" Type="http://schemas.openxmlformats.org/officeDocument/2006/relationships/image" Target="../media/image25.jpeg" /><Relationship Id="rId4" Type="http://schemas.openxmlformats.org/officeDocument/2006/relationships/image" Target="../media/image24.jpeg" /><Relationship Id="rId9" Type="http://schemas.openxmlformats.org/officeDocument/2006/relationships/image" Target="../media/image17.jpe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Заголовок 1">
            <a:extLst>
              <a:ext uri="{FF2B5EF4-FFF2-40B4-BE49-F238E27FC236}">
                <a16:creationId xmlns:a16="http://schemas.microsoft.com/office/drawing/2014/main" id="{486F4E57-74FC-9019-7940-2ABEBDC9B3CE}"/>
              </a:ext>
            </a:extLst>
          </p:cNvPr>
          <p:cNvPicPr>
            <a:picLocks noGrp="1" noChangeArrowheads="1"/>
          </p:cNvPicPr>
          <p:nvPr>
            <p:ph type="ctr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788" y="1371600"/>
            <a:ext cx="7772400" cy="1274763"/>
          </a:xfr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09BE27-7A23-80CC-EE5F-F390D9E52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488832" cy="936104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4800" b="1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Боевые Награды в моей семье</a:t>
            </a:r>
          </a:p>
        </p:txBody>
      </p:sp>
      <p:sp>
        <p:nvSpPr>
          <p:cNvPr id="10245" name="TextBox 4">
            <a:extLst>
              <a:ext uri="{FF2B5EF4-FFF2-40B4-BE49-F238E27FC236}">
                <a16:creationId xmlns:a16="http://schemas.microsoft.com/office/drawing/2014/main" id="{E0999B70-6FB8-6547-998D-C49FF8BD4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4475" y="4581525"/>
            <a:ext cx="49593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526DB0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989AA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89AA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89AA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89AA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989AA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 ученик 2-д класса : Крюков Павел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Крюкова М.И.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D19C6633-80E9-4F3E-BF5B-FF6586E5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altLang="ru-RU"/>
              <a:t>Проблема: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315879-3616-4791-5492-FB1CDBE927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288" y="1628775"/>
            <a:ext cx="8569325" cy="4495800"/>
          </a:xfrm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dirty="0"/>
              <a:t>Мы часто слышим слова: 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3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награда, награждение, награждается. 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/>
              <a:t>А есть ли в моей семье награды?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/>
              <a:t>И кто награжден ими?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/>
              <a:t>А за что?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3D69C44D-BC0B-96C2-283C-FA14B81AB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08500"/>
            <a:ext cx="76327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9811088E-1E34-4C3B-5B0E-00D3EEFD1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altLang="ru-RU"/>
              <a:t>Гипотеза:</a:t>
            </a:r>
          </a:p>
        </p:txBody>
      </p:sp>
      <p:sp>
        <p:nvSpPr>
          <p:cNvPr id="12291" name="Объект 2">
            <a:extLst>
              <a:ext uri="{FF2B5EF4-FFF2-40B4-BE49-F238E27FC236}">
                <a16:creationId xmlns:a16="http://schemas.microsoft.com/office/drawing/2014/main" id="{DECE4E79-761B-C825-C18C-7691006E83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288" y="1600200"/>
            <a:ext cx="8370887" cy="4495800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ru-RU" altLang="ru-RU" sz="4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моей семье должны быть награды</a:t>
            </a:r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18BEE488-C1F2-AA30-A5C9-B91F75606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3024188"/>
            <a:ext cx="3786188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>
            <a:extLst>
              <a:ext uri="{FF2B5EF4-FFF2-40B4-BE49-F238E27FC236}">
                <a16:creationId xmlns:a16="http://schemas.microsoft.com/office/drawing/2014/main" id="{897B0668-D2A5-C38C-9630-2ABDE48E8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13" y="3024188"/>
            <a:ext cx="3706812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440383A-F371-80A0-5A41-9837C122FA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260350"/>
            <a:ext cx="3886200" cy="5900738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4400" b="1" dirty="0">
                <a:solidFill>
                  <a:srgbClr val="FF0000"/>
                </a:solidFill>
              </a:rPr>
              <a:t>Цель: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b="1" dirty="0">
              <a:solidFill>
                <a:srgbClr val="FF0000"/>
              </a:solidFill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Выяснить, есть ли в моей семье награды?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Кто их заслужил?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 что наградили?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b="1" dirty="0">
              <a:solidFill>
                <a:srgbClr val="FF0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315" name="Объект 3">
            <a:extLst>
              <a:ext uri="{FF2B5EF4-FFF2-40B4-BE49-F238E27FC236}">
                <a16:creationId xmlns:a16="http://schemas.microsoft.com/office/drawing/2014/main" id="{80C6685A-1742-BF14-B861-16510B47561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845050" y="260350"/>
            <a:ext cx="3886200" cy="6264275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altLang="ru-RU" sz="4400" b="1">
                <a:solidFill>
                  <a:srgbClr val="FF0000"/>
                </a:solidFill>
              </a:rPr>
              <a:t>Задачи: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ru-RU" altLang="ru-RU" sz="4400" b="1">
              <a:solidFill>
                <a:srgbClr val="FF00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у родителей о наградах;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Исследовать семейные награды;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награды моей семьи;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одноклассников с наградами моей семьи.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ru-RU" altLang="ru-RU" sz="4400" b="1">
              <a:solidFill>
                <a:srgbClr val="FF000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ru-RU" altLang="ru-RU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4">
            <a:extLst>
              <a:ext uri="{FF2B5EF4-FFF2-40B4-BE49-F238E27FC236}">
                <a16:creationId xmlns:a16="http://schemas.microsoft.com/office/drawing/2014/main" id="{5A0780F3-9819-1E38-65B5-374CB2BAB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altLang="ru-RU"/>
              <a:t>План: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3DADEA-606C-842B-DF7A-79AF9D9EFBD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 fontScale="92500"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3200" b="1" dirty="0"/>
              <a:t>Интервьюировать членов семьи;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3200" b="1" dirty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3200" b="1" dirty="0"/>
              <a:t>Составить рассказ о наградах в своей семье;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sz="3200" b="1" dirty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3200" b="1" dirty="0"/>
              <a:t>Использовать семейный архив;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3200" b="1" dirty="0"/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3200" b="1" dirty="0"/>
              <a:t>Свои результаты показать в виде доклада или презентации.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2">
            <a:extLst>
              <a:ext uri="{FF2B5EF4-FFF2-40B4-BE49-F238E27FC236}">
                <a16:creationId xmlns:a16="http://schemas.microsoft.com/office/drawing/2014/main" id="{FAA0150E-6CAB-D322-20D4-F5807C5A0F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288" y="1600200"/>
            <a:ext cx="3744912" cy="4852988"/>
          </a:xfrm>
        </p:spPr>
        <p:txBody>
          <a:bodyPr/>
          <a:lstStyle/>
          <a:p>
            <a:pPr marL="319088" lvl="1" indent="-319088" eaLnBrk="1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</a:pPr>
            <a:r>
              <a:rPr lang="ru-RU" altLang="ru-RU" sz="3800">
                <a:latin typeface="Times New Roman" panose="02020603050405020304" pitchFamily="18" charset="0"/>
                <a:cs typeface="Times New Roman" panose="02020603050405020304" pitchFamily="18" charset="0"/>
              </a:rPr>
              <a:t>В своей презентации я хочу рассказать Вам про своего прадедушку и про его награды.</a:t>
            </a:r>
          </a:p>
          <a:p>
            <a:pPr eaLnBrk="1" hangingPunct="1"/>
            <a:endParaRPr lang="ru-RU" altLang="ru-RU"/>
          </a:p>
        </p:txBody>
      </p:sp>
      <p:pic>
        <p:nvPicPr>
          <p:cNvPr id="15363" name="Рисунок 1">
            <a:extLst>
              <a:ext uri="{FF2B5EF4-FFF2-40B4-BE49-F238E27FC236}">
                <a16:creationId xmlns:a16="http://schemas.microsoft.com/office/drawing/2014/main" id="{B902F8FF-B879-6B0A-A075-3FF5D1412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628775"/>
            <a:ext cx="3724275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0AB093E-873B-AF34-6908-1B8A0EC2219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288" y="1628775"/>
            <a:ext cx="4248150" cy="4495800"/>
          </a:xfrm>
        </p:spPr>
        <p:txBody>
          <a:bodyPr>
            <a:normAutofit fontScale="925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Мой дедуля дорогой,</a:t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Мы гордимся все тобой!</a:t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И скажу я по секрету:</a:t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Лучше нет на свете деда!</a:t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Буду я всегда стараться</a:t>
            </a:r>
            <a:br>
              <a:rPr lang="ru-RU" sz="3500" dirty="0">
                <a:latin typeface="Times New Roman" pitchFamily="18" charset="0"/>
                <a:cs typeface="Times New Roman" pitchFamily="18" charset="0"/>
              </a:rPr>
            </a:b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На тебя во всём равняться!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  <p:pic>
        <p:nvPicPr>
          <p:cNvPr id="16387" name="Рисунок 1">
            <a:extLst>
              <a:ext uri="{FF2B5EF4-FFF2-40B4-BE49-F238E27FC236}">
                <a16:creationId xmlns:a16="http://schemas.microsoft.com/office/drawing/2014/main" id="{62D99F1A-9BF6-8937-1DA3-9A1A7DE5A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9" t="22701" r="16402" b="24802"/>
          <a:stretch>
            <a:fillRect/>
          </a:stretch>
        </p:blipFill>
        <p:spPr bwMode="auto">
          <a:xfrm>
            <a:off x="5364163" y="1633538"/>
            <a:ext cx="309562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2">
            <a:extLst>
              <a:ext uri="{FF2B5EF4-FFF2-40B4-BE49-F238E27FC236}">
                <a16:creationId xmlns:a16="http://schemas.microsoft.com/office/drawing/2014/main" id="{FF8934F9-8A1A-F684-A4DD-EE44125ADF2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4895850" cy="4924425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 прадед – Григорьев Игнатий Афанасьевич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принимал участие  в Великой Отечественной Войне 1941 – 1945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г.г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За мужество и героизм, проявленный в боях с немецко-фашистскими захватчиками, прадедушка награждён орденами и медалями.</a:t>
            </a:r>
            <a:endParaRPr lang="ru-RU" sz="2800" dirty="0"/>
          </a:p>
          <a:p>
            <a:pPr eaLnBrk="1" hangingPunct="1">
              <a:defRPr/>
            </a:pPr>
            <a:endParaRPr lang="ru-RU" altLang="ru-RU" dirty="0"/>
          </a:p>
        </p:txBody>
      </p:sp>
      <p:pic>
        <p:nvPicPr>
          <p:cNvPr id="17411" name="Рисунок 1">
            <a:extLst>
              <a:ext uri="{FF2B5EF4-FFF2-40B4-BE49-F238E27FC236}">
                <a16:creationId xmlns:a16="http://schemas.microsoft.com/office/drawing/2014/main" id="{DB819939-F433-5391-EC70-E3D18BE4E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47900" r="62601" b="19550"/>
          <a:stretch>
            <a:fillRect/>
          </a:stretch>
        </p:blipFill>
        <p:spPr bwMode="auto">
          <a:xfrm>
            <a:off x="5724525" y="1841500"/>
            <a:ext cx="2879725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A17CC8-E055-6268-86D3-8916571F49A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Медаль  «За победу над Германией в ВОВ».</a:t>
            </a:r>
          </a:p>
          <a:p>
            <a:pPr marL="320040" indent="-320040" algn="ctr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Орден ОТЕЧЕСТВЕННОЙ ВОЙНЫ 2 степени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dirty="0"/>
          </a:p>
        </p:txBody>
      </p:sp>
      <p:pic>
        <p:nvPicPr>
          <p:cNvPr id="18435" name="Рисунок 1">
            <a:extLst>
              <a:ext uri="{FF2B5EF4-FFF2-40B4-BE49-F238E27FC236}">
                <a16:creationId xmlns:a16="http://schemas.microsoft.com/office/drawing/2014/main" id="{35CB357F-BE00-AF3E-15BE-EB5377919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3500438"/>
            <a:ext cx="4284662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Рисунок 3">
            <a:extLst>
              <a:ext uri="{FF2B5EF4-FFF2-40B4-BE49-F238E27FC236}">
                <a16:creationId xmlns:a16="http://schemas.microsoft.com/office/drawing/2014/main" id="{D751C3E6-63A2-27BD-56D1-D9EEC8640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3500438"/>
            <a:ext cx="4252913" cy="318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>
            <a:extLst>
              <a:ext uri="{FF2B5EF4-FFF2-40B4-BE49-F238E27FC236}">
                <a16:creationId xmlns:a16="http://schemas.microsoft.com/office/drawing/2014/main" id="{878F84FF-91D7-48F6-2F7E-72E1EB126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9459" name="Объект 2">
            <a:extLst>
              <a:ext uri="{FF2B5EF4-FFF2-40B4-BE49-F238E27FC236}">
                <a16:creationId xmlns:a16="http://schemas.microsoft.com/office/drawing/2014/main" id="{2954DA43-E5BE-9DAB-C047-4CBD7F43E7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algn="ctr" eaLnBrk="1" hangingPunct="1"/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Орден ОКТЯБРЬСКОЙ РЕВОЛЮЦИИ</a:t>
            </a:r>
          </a:p>
          <a:p>
            <a:pPr algn="ctr" eaLnBrk="1" hangingPunct="1"/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Медаль «За боевые заслуги»</a:t>
            </a:r>
          </a:p>
          <a:p>
            <a:pPr eaLnBrk="1" hangingPunct="1"/>
            <a:endParaRPr lang="ru-RU" altLang="ru-RU"/>
          </a:p>
        </p:txBody>
      </p:sp>
      <p:pic>
        <p:nvPicPr>
          <p:cNvPr id="19460" name="Рисунок 1">
            <a:extLst>
              <a:ext uri="{FF2B5EF4-FFF2-40B4-BE49-F238E27FC236}">
                <a16:creationId xmlns:a16="http://schemas.microsoft.com/office/drawing/2014/main" id="{99EA0833-9E11-04A4-7FF8-973B38951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29000"/>
            <a:ext cx="4284663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Рисунок 2">
            <a:extLst>
              <a:ext uri="{FF2B5EF4-FFF2-40B4-BE49-F238E27FC236}">
                <a16:creationId xmlns:a16="http://schemas.microsoft.com/office/drawing/2014/main" id="{FCF49FE7-8EC3-490D-0A90-9F4D702F9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3429000"/>
            <a:ext cx="4283075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4B10B4DB-FE6E-7A9F-129E-AB0ABE61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A8A71493-304D-F639-725F-474D875C282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ru-RU" altLang="en-US" sz="2800"/>
              <a:t>Медаль «Ветеран труда»</a:t>
            </a:r>
          </a:p>
          <a:p>
            <a:r>
              <a:rPr lang="ru-RU" altLang="en-US" sz="2800"/>
              <a:t>Медаль «За доблестный труд в ознаменование 100-летия со дня рождение Владимира Ильича Ленина»</a:t>
            </a:r>
          </a:p>
          <a:p>
            <a:endParaRPr lang="ru-RU" altLang="en-US" sz="2800"/>
          </a:p>
          <a:p>
            <a:endParaRPr lang="ru-RU" altLang="en-US" sz="2800"/>
          </a:p>
        </p:txBody>
      </p:sp>
      <p:pic>
        <p:nvPicPr>
          <p:cNvPr id="20484" name="Рисунок 4">
            <a:extLst>
              <a:ext uri="{FF2B5EF4-FFF2-40B4-BE49-F238E27FC236}">
                <a16:creationId xmlns:a16="http://schemas.microsoft.com/office/drawing/2014/main" id="{80DC725C-E849-693E-290E-16E2DB6DB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429000"/>
            <a:ext cx="432117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Рисунок 5">
            <a:extLst>
              <a:ext uri="{FF2B5EF4-FFF2-40B4-BE49-F238E27FC236}">
                <a16:creationId xmlns:a16="http://schemas.microsoft.com/office/drawing/2014/main" id="{E8C7FD66-4546-B96D-6C2C-37C90F2EB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429000"/>
            <a:ext cx="4289425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>
            <a:extLst>
              <a:ext uri="{FF2B5EF4-FFF2-40B4-BE49-F238E27FC236}">
                <a16:creationId xmlns:a16="http://schemas.microsoft.com/office/drawing/2014/main" id="{8FFC8716-5ED6-32A5-9FB1-FEEBA6050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07" name="Объект 2">
            <a:extLst>
              <a:ext uri="{FF2B5EF4-FFF2-40B4-BE49-F238E27FC236}">
                <a16:creationId xmlns:a16="http://schemas.microsoft.com/office/drawing/2014/main" id="{0428ABFB-D402-8696-22F0-052DA464DC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ru-RU" altLang="en-US"/>
              <a:t>Медаль «300 лет Российскому флоту»</a:t>
            </a:r>
          </a:p>
          <a:p>
            <a:r>
              <a:rPr lang="ru-RU" altLang="en-US"/>
              <a:t>Медаль «За взятие Кенигсберга»</a:t>
            </a:r>
          </a:p>
          <a:p>
            <a:endParaRPr lang="ru-RU" altLang="en-US"/>
          </a:p>
          <a:p>
            <a:endParaRPr lang="ru-RU" altLang="en-US"/>
          </a:p>
        </p:txBody>
      </p:sp>
      <p:pic>
        <p:nvPicPr>
          <p:cNvPr id="21508" name="Рисунок 3">
            <a:extLst>
              <a:ext uri="{FF2B5EF4-FFF2-40B4-BE49-F238E27FC236}">
                <a16:creationId xmlns:a16="http://schemas.microsoft.com/office/drawing/2014/main" id="{4A322F40-03DE-FA98-72E2-DBF962E5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284538"/>
            <a:ext cx="4379913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Рисунок 4">
            <a:extLst>
              <a:ext uri="{FF2B5EF4-FFF2-40B4-BE49-F238E27FC236}">
                <a16:creationId xmlns:a16="http://schemas.microsoft.com/office/drawing/2014/main" id="{2E9BC163-9B4D-0DE3-0B90-604BB5948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284538"/>
            <a:ext cx="4379912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43AF5A09-E67A-F9EA-A3B2-C6B14162E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1" name="Объект 2">
            <a:extLst>
              <a:ext uri="{FF2B5EF4-FFF2-40B4-BE49-F238E27FC236}">
                <a16:creationId xmlns:a16="http://schemas.microsoft.com/office/drawing/2014/main" id="{D0A0EE46-0B7E-F29B-C192-DB39BF9B1F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r>
              <a:rPr lang="ru-RU" altLang="en-US"/>
              <a:t>Медаль «Жукова»</a:t>
            </a:r>
          </a:p>
          <a:p>
            <a:endParaRPr lang="ru-RU" altLang="en-US"/>
          </a:p>
          <a:p>
            <a:endParaRPr lang="ru-RU" altLang="en-US"/>
          </a:p>
        </p:txBody>
      </p:sp>
      <p:pic>
        <p:nvPicPr>
          <p:cNvPr id="22532" name="Рисунок 3">
            <a:extLst>
              <a:ext uri="{FF2B5EF4-FFF2-40B4-BE49-F238E27FC236}">
                <a16:creationId xmlns:a16="http://schemas.microsoft.com/office/drawing/2014/main" id="{7900D4CC-D881-C6EA-2B28-C2867E2CB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205038"/>
            <a:ext cx="6011863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10697-99E3-1C4E-4882-519C8BF00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5300663"/>
            <a:ext cx="8153400" cy="990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Я очень люблю своего деда!</a:t>
            </a:r>
            <a:br>
              <a:rPr lang="ru-RU" u="sng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3555" name="Объект 3">
            <a:extLst>
              <a:ext uri="{FF2B5EF4-FFF2-40B4-BE49-F238E27FC236}">
                <a16:creationId xmlns:a16="http://schemas.microsoft.com/office/drawing/2014/main" id="{272A718E-FD1E-BB8C-F050-1EE17D7E02F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4725" y="1743075"/>
            <a:ext cx="4743450" cy="355758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id="{810D3A9E-20C8-F6FC-1250-727BEE079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ru-RU" altLang="ru-RU">
                <a:solidFill>
                  <a:srgbClr val="9848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Юбилейные награды</a:t>
            </a:r>
            <a:endParaRPr lang="ru-RU" altLang="ru-RU"/>
          </a:p>
        </p:txBody>
      </p:sp>
      <p:pic>
        <p:nvPicPr>
          <p:cNvPr id="24579" name="Рисунок 2">
            <a:extLst>
              <a:ext uri="{FF2B5EF4-FFF2-40B4-BE49-F238E27FC236}">
                <a16:creationId xmlns:a16="http://schemas.microsoft.com/office/drawing/2014/main" id="{AA2925A9-B44E-F3B6-4448-7428A37B6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8775"/>
            <a:ext cx="23241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Рисунок 3">
            <a:extLst>
              <a:ext uri="{FF2B5EF4-FFF2-40B4-BE49-F238E27FC236}">
                <a16:creationId xmlns:a16="http://schemas.microsoft.com/office/drawing/2014/main" id="{40F7D8D9-7922-65DA-B9E2-2DBB3ADA9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188" y="1622425"/>
            <a:ext cx="2332037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Рисунок 4">
            <a:extLst>
              <a:ext uri="{FF2B5EF4-FFF2-40B4-BE49-F238E27FC236}">
                <a16:creationId xmlns:a16="http://schemas.microsoft.com/office/drawing/2014/main" id="{8D9B3161-BED2-A9D4-72EA-F159B2707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5" y="1622425"/>
            <a:ext cx="2332038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Рисунок 5">
            <a:extLst>
              <a:ext uri="{FF2B5EF4-FFF2-40B4-BE49-F238E27FC236}">
                <a16:creationId xmlns:a16="http://schemas.microsoft.com/office/drawing/2014/main" id="{3DECB7E4-B94B-9757-1FB4-B44F74A7C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71850"/>
            <a:ext cx="23241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Рисунок 6">
            <a:extLst>
              <a:ext uri="{FF2B5EF4-FFF2-40B4-BE49-F238E27FC236}">
                <a16:creationId xmlns:a16="http://schemas.microsoft.com/office/drawing/2014/main" id="{DFBDA0FE-B743-8E5D-DD88-8070EAAF87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88" y="3371850"/>
            <a:ext cx="2325687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Рисунок 7">
            <a:extLst>
              <a:ext uri="{FF2B5EF4-FFF2-40B4-BE49-F238E27FC236}">
                <a16:creationId xmlns:a16="http://schemas.microsoft.com/office/drawing/2014/main" id="{25EF7097-3081-3350-7913-2B4D3A06D4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3371850"/>
            <a:ext cx="2325687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Рисунок 8">
            <a:extLst>
              <a:ext uri="{FF2B5EF4-FFF2-40B4-BE49-F238E27FC236}">
                <a16:creationId xmlns:a16="http://schemas.microsoft.com/office/drawing/2014/main" id="{276CC370-1473-BDA1-1996-3DD65D2B64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5135563"/>
            <a:ext cx="2290762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Рисунок 9">
            <a:extLst>
              <a:ext uri="{FF2B5EF4-FFF2-40B4-BE49-F238E27FC236}">
                <a16:creationId xmlns:a16="http://schemas.microsoft.com/office/drawing/2014/main" id="{964C3923-35DD-107E-62F1-0205EF7CF8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5140325"/>
            <a:ext cx="226853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382490-B617-EABD-BBA9-23AE24FA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0"/>
            <a:ext cx="8153400" cy="198913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700" dirty="0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Мой прадедушка 16 марта 1969г. был избран депутатом </a:t>
            </a:r>
            <a:r>
              <a:rPr lang="ru-RU" sz="2700" dirty="0" err="1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Самусьского</a:t>
            </a:r>
            <a:r>
              <a:rPr lang="ru-RU" sz="2700" dirty="0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  <a:t> поселкового Совета депутатов трудящихся Томского района</a:t>
            </a:r>
            <a:br>
              <a:rPr lang="ru-RU" sz="3600" dirty="0">
                <a:solidFill>
                  <a:srgbClr val="984807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5603" name="Объект 3">
            <a:extLst>
              <a:ext uri="{FF2B5EF4-FFF2-40B4-BE49-F238E27FC236}">
                <a16:creationId xmlns:a16="http://schemas.microsoft.com/office/drawing/2014/main" id="{D67BF188-0B9F-FA31-BC4A-180EB79BEA3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963" y="2708275"/>
            <a:ext cx="4129087" cy="3097213"/>
          </a:xfrm>
        </p:spPr>
      </p:pic>
      <p:pic>
        <p:nvPicPr>
          <p:cNvPr id="25604" name="Рисунок 5">
            <a:extLst>
              <a:ext uri="{FF2B5EF4-FFF2-40B4-BE49-F238E27FC236}">
                <a16:creationId xmlns:a16="http://schemas.microsoft.com/office/drawing/2014/main" id="{3B270BD7-DE1D-BD11-3437-575A4A77F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2708275"/>
            <a:ext cx="4129087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>
            <a:extLst>
              <a:ext uri="{FF2B5EF4-FFF2-40B4-BE49-F238E27FC236}">
                <a16:creationId xmlns:a16="http://schemas.microsoft.com/office/drawing/2014/main" id="{6621BD73-981A-BA34-641A-7C7EFE583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26627" name="Объект 3">
            <a:extLst>
              <a:ext uri="{FF2B5EF4-FFF2-40B4-BE49-F238E27FC236}">
                <a16:creationId xmlns:a16="http://schemas.microsoft.com/office/drawing/2014/main" id="{367BB181-5BEF-3A43-EFB7-35E2F2275FB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557338"/>
            <a:ext cx="6769100" cy="5075237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2">
            <a:extLst>
              <a:ext uri="{FF2B5EF4-FFF2-40B4-BE49-F238E27FC236}">
                <a16:creationId xmlns:a16="http://schemas.microsoft.com/office/drawing/2014/main" id="{A6975365-EA97-9C06-3BAF-AE03B9A8F09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288" y="1700213"/>
            <a:ext cx="4319587" cy="4752975"/>
          </a:xfrm>
        </p:spPr>
        <p:txBody>
          <a:bodyPr/>
          <a:lstStyle/>
          <a:p>
            <a:pPr eaLnBrk="1" hangingPunct="1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Ордена и медали – священная слава!</a:t>
            </a:r>
          </a:p>
          <a:p>
            <a:pPr eaLnBrk="1" hangingPunct="1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Тех, кто кровь проливал – невозможно забыть!</a:t>
            </a:r>
          </a:p>
          <a:p>
            <a:pPr eaLnBrk="1" hangingPunct="1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И глумиться над памятью – нам не престало,</a:t>
            </a:r>
          </a:p>
          <a:p>
            <a:pPr eaLnBrk="1" hangingPunct="1"/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Есть черта, за которую грех заступить…</a:t>
            </a:r>
          </a:p>
          <a:p>
            <a:pPr eaLnBrk="1" hangingPunct="1"/>
            <a:endParaRPr lang="ru-RU" altLang="ru-RU"/>
          </a:p>
        </p:txBody>
      </p:sp>
      <p:pic>
        <p:nvPicPr>
          <p:cNvPr id="27651" name="Рисунок 1">
            <a:extLst>
              <a:ext uri="{FF2B5EF4-FFF2-40B4-BE49-F238E27FC236}">
                <a16:creationId xmlns:a16="http://schemas.microsoft.com/office/drawing/2014/main" id="{11F4E21E-092B-A8EE-15E8-2BB1B077D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13" y="1700213"/>
            <a:ext cx="3705225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>
            <a:extLst>
              <a:ext uri="{FF2B5EF4-FFF2-40B4-BE49-F238E27FC236}">
                <a16:creationId xmlns:a16="http://schemas.microsoft.com/office/drawing/2014/main" id="{7409EA19-685E-9A68-4F44-33B8C91E4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ru-RU" altLang="ru-RU"/>
              <a:t>Рефлексия:</a:t>
            </a:r>
          </a:p>
        </p:txBody>
      </p:sp>
      <p:sp>
        <p:nvSpPr>
          <p:cNvPr id="28675" name="Объект 2">
            <a:extLst>
              <a:ext uri="{FF2B5EF4-FFF2-40B4-BE49-F238E27FC236}">
                <a16:creationId xmlns:a16="http://schemas.microsoft.com/office/drawing/2014/main" id="{267050B0-503D-FAC6-C2EB-489D7D36D48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ru-RU" altLang="ru-RU"/>
              <a:t>В ходе работы мы узнали о наградах и награжденных в своих семьях;</a:t>
            </a:r>
          </a:p>
          <a:p>
            <a:pPr eaLnBrk="1" hangingPunct="1"/>
            <a:r>
              <a:rPr lang="ru-RU" altLang="ru-RU"/>
              <a:t>В ходе исследования нам удалось научиться интервьюировать членов семьи;</a:t>
            </a:r>
          </a:p>
          <a:p>
            <a:pPr eaLnBrk="1" hangingPunct="1"/>
            <a:r>
              <a:rPr lang="ru-RU" altLang="ru-RU"/>
              <a:t>Мы порадовались, что в наших семьях есть награды и награжденные за подвиги во имя своего Отечества и добросовестный труд во имя Родины.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>
            <a:extLst>
              <a:ext uri="{FF2B5EF4-FFF2-40B4-BE49-F238E27FC236}">
                <a16:creationId xmlns:a16="http://schemas.microsoft.com/office/drawing/2014/main" id="{428F6C84-AF40-E304-D60B-45734A46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29699" name="Объект 2">
            <a:extLst>
              <a:ext uri="{FF2B5EF4-FFF2-40B4-BE49-F238E27FC236}">
                <a16:creationId xmlns:a16="http://schemas.microsoft.com/office/drawing/2014/main" id="{6D9342ED-D8D3-DDB5-9183-6FFB86A07A5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r>
              <a:rPr lang="ru-RU" altLang="ru-RU"/>
              <a:t>Фотографии из личного архива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Обыч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лавная">
    <a:dk1>
      <a:srgbClr val="000000"/>
    </a:dk1>
    <a:lt1>
      <a:srgbClr val="FFFFFF"/>
    </a:lt1>
    <a:dk2>
      <a:srgbClr val="D1282E"/>
    </a:dk2>
    <a:lt2>
      <a:srgbClr val="C8C8B1"/>
    </a:lt2>
    <a:accent1>
      <a:srgbClr val="7A7A7A"/>
    </a:accent1>
    <a:accent2>
      <a:srgbClr val="F5C201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188</TotalTime>
  <Words>354</Words>
  <Application>Microsoft Office PowerPoint</Application>
  <PresentationFormat>Экран (4:3)</PresentationFormat>
  <Paragraphs>59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Обычная</vt:lpstr>
      <vt:lpstr>Презентация PowerPoint</vt:lpstr>
      <vt:lpstr>Проблема:</vt:lpstr>
      <vt:lpstr>Гипотеза:</vt:lpstr>
      <vt:lpstr>Презентация PowerPoint</vt:lpstr>
      <vt:lpstr>План: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 очень люблю своего деда! </vt:lpstr>
      <vt:lpstr>Юбилейные награды</vt:lpstr>
      <vt:lpstr>Мой прадедушка 16 марта 1969г. был избран депутатом Самусьского поселкового Совета депутатов трудящихся Томского района </vt:lpstr>
      <vt:lpstr>Презентация PowerPoint</vt:lpstr>
      <vt:lpstr>Презентация PowerPoint</vt:lpstr>
      <vt:lpstr>Рефлексия: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проект </dc:title>
  <dc:creator>User</dc:creator>
  <cp:lastModifiedBy>marina09.kryukova85@gmail.com</cp:lastModifiedBy>
  <cp:revision>31</cp:revision>
  <dcterms:created xsi:type="dcterms:W3CDTF">2013-02-24T06:28:02Z</dcterms:created>
  <dcterms:modified xsi:type="dcterms:W3CDTF">2023-01-12T10:39:56Z</dcterms:modified>
</cp:coreProperties>
</file>