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0693400" cy="6019800"/>
  <p:notesSz cx="10693400" cy="60198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1866138"/>
            <a:ext cx="9089390" cy="126415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3371088"/>
            <a:ext cx="7485380" cy="15049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34670" y="1384554"/>
            <a:ext cx="4651629" cy="39730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507101" y="1384554"/>
            <a:ext cx="4651629" cy="39730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240792"/>
            <a:ext cx="9624060" cy="9631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384554"/>
            <a:ext cx="9624060" cy="39730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635756" y="5598414"/>
            <a:ext cx="3421888" cy="3009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34670" y="5598414"/>
            <a:ext cx="2459482" cy="3009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699248" y="5598414"/>
            <a:ext cx="2459482" cy="3009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692003" cy="601424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692003" cy="601424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692003" cy="601424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692003" cy="601424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692003" cy="601424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692003" cy="601424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692003" cy="601424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692003" cy="601424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692003" cy="601424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692003" cy="601424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2026-11-03T19:38:39Z</dcterms:created>
  <dcterms:modified xsi:type="dcterms:W3CDTF">2026-11-03T19:38:39Z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StructuredOutput v10.0.20070.1</vt:lpwstr>
  </property>
  <property fmtid="{D5CDD505-2E9C-101B-9397-08002B2CF9AE}" pid="3" name="Created">
    <vt:filetime>2026-11-03T00:00:00Z</vt:filetime>
  </property>
  <property fmtid="{D5CDD505-2E9C-101B-9397-08002B2CF9AE}" pid="4" name="LastSaved">
    <vt:filetime>2026-11-03T00:00:00Z</vt:filetime>
  </property>
  <property fmtid="{D5CDD505-2E9C-101B-9397-08002B2CF9AE}" pid="5" name="Producer">
    <vt:lpwstr>3-Heights(TM) PDF Security Shell 4.8.25.2 (http://www.pdf-tools.com)</vt:lpwstr>
  </property>
</Properties>
</file>