
<file path=[Content_Types].xml><?xml version="1.0" encoding="utf-8"?>
<Types xmlns="http://schemas.openxmlformats.org/package/2006/content-types">
  <Default Extension="mp3" ContentType="audio/mpeg"/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4" r:id="rId2"/>
    <p:sldId id="308" r:id="rId3"/>
    <p:sldId id="277" r:id="rId4"/>
    <p:sldId id="284" r:id="rId5"/>
    <p:sldId id="289" r:id="rId6"/>
    <p:sldId id="309" r:id="rId7"/>
    <p:sldId id="310" r:id="rId8"/>
    <p:sldId id="311" r:id="rId9"/>
    <p:sldId id="312" r:id="rId10"/>
    <p:sldId id="313" r:id="rId11"/>
    <p:sldId id="271" r:id="rId12"/>
    <p:sldId id="305" r:id="rId13"/>
    <p:sldId id="303" r:id="rId14"/>
    <p:sldId id="306" r:id="rId15"/>
    <p:sldId id="304" r:id="rId16"/>
    <p:sldId id="301" r:id="rId17"/>
    <p:sldId id="307" r:id="rId18"/>
  </p:sldIdLst>
  <p:sldSz cx="9144000" cy="6858000" type="screen4x3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C03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32" autoAdjust="0"/>
    <p:restoredTop sz="94773" autoAdjust="0"/>
  </p:normalViewPr>
  <p:slideViewPr>
    <p:cSldViewPr>
      <p:cViewPr varScale="1">
        <p:scale>
          <a:sx n="69" d="100"/>
          <a:sy n="69" d="100"/>
        </p:scale>
        <p:origin x="156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18FB-E8B5-4B71-9F51-D403B9A9F932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D6BC-6C3A-4446-A545-15C342B12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18FB-E8B5-4B71-9F51-D403B9A9F932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D6BC-6C3A-4446-A545-15C342B12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18FB-E8B5-4B71-9F51-D403B9A9F932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D6BC-6C3A-4446-A545-15C342B12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18FB-E8B5-4B71-9F51-D403B9A9F932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D6BC-6C3A-4446-A545-15C342B12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18FB-E8B5-4B71-9F51-D403B9A9F932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D6BC-6C3A-4446-A545-15C342B12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18FB-E8B5-4B71-9F51-D403B9A9F932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D6BC-6C3A-4446-A545-15C342B12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18FB-E8B5-4B71-9F51-D403B9A9F932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D6BC-6C3A-4446-A545-15C342B12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18FB-E8B5-4B71-9F51-D403B9A9F932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D6BC-6C3A-4446-A545-15C342B12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18FB-E8B5-4B71-9F51-D403B9A9F932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D6BC-6C3A-4446-A545-15C342B12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18FB-E8B5-4B71-9F51-D403B9A9F932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D6BC-6C3A-4446-A545-15C342B12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18FB-E8B5-4B71-9F51-D403B9A9F932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D6BC-6C3A-4446-A545-15C342B12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A18FB-E8B5-4B71-9F51-D403B9A9F932}" type="datetimeFigureOut">
              <a:rPr lang="ru-RU" smtClean="0"/>
              <a:pPr/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5D6BC-6C3A-4446-A545-15C342B12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ingapps.org/9376936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E:\18.03.2021\3%20&#1052;&#1072;&#1089;&#1089;&#1086;&#1074;&#1086;&#1077;%20&#1080;%20&#1079;&#1072;&#1088;&#1103;&#1076;&#1086;&#1074;&#1086;&#1077;%20&#1048;&#1079;&#1086;&#1090;&#1086;&#1087;&#1099;\Enjoykin%20&#8212;%20Nyash%20Myash.mp3" TargetMode="External"/><Relationship Id="rId1" Type="http://schemas.microsoft.com/office/2007/relationships/media" Target="file:///E:\18.03.2021\3%20&#1052;&#1072;&#1089;&#1089;&#1086;&#1074;&#1086;&#1077;%20&#1080;%20&#1079;&#1072;&#1088;&#1103;&#1076;&#1086;&#1074;&#1086;&#1077;%20&#1048;&#1079;&#1086;&#1090;&#1086;&#1087;&#1099;\Enjoykin%20&#8212;%20Nyash%20Myash.mp3" TargetMode="Externa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file:///E:\18.03.2021\3%20&#1052;&#1072;&#1089;&#1089;&#1086;&#1074;&#1086;&#1077;%20&#1080;%20&#1079;&#1072;&#1088;&#1103;&#1076;&#1086;&#1074;&#1086;&#1077;%20&#1048;&#1079;&#1086;&#1090;&#1086;&#1087;&#1099;\&#1048;&#1079;&#1083;&#1077;&#1095;&#1080;&#1074;&#1072;&#1102;&#1097;&#1080;&#1081;%20&#1080;&#1079;&#1086;&#1090;&#1086;&#1087;.mp4" TargetMode="External"/><Relationship Id="rId7" Type="http://schemas.openxmlformats.org/officeDocument/2006/relationships/image" Target="../media/image18.png"/><Relationship Id="rId2" Type="http://schemas.openxmlformats.org/officeDocument/2006/relationships/video" Target="file:///E:\18.03.2021\3%20&#1052;&#1072;&#1089;&#1089;&#1086;&#1074;&#1086;&#1077;%20&#1080;%20&#1079;&#1072;&#1088;&#1103;&#1076;&#1086;&#1074;&#1086;&#1077;%20&#1048;&#1079;&#1086;&#1090;&#1086;&#1087;&#1099;\&#1055;&#1088;&#1080;&#1084;&#1077;&#1085;&#1077;&#1085;&#1080;&#1077;%20&#1080;&#1079;&#1086;&#1090;&#1086;&#1087;&#1086;&#1074;.wmv" TargetMode="External"/><Relationship Id="rId1" Type="http://schemas.microsoft.com/office/2007/relationships/media" Target="file:///E:\18.03.2021\3%20&#1052;&#1072;&#1089;&#1089;&#1086;&#1074;&#1086;&#1077;%20&#1080;%20&#1079;&#1072;&#1088;&#1103;&#1076;&#1086;&#1074;&#1086;&#1077;%20&#1048;&#1079;&#1086;&#1090;&#1086;&#1087;&#1099;\&#1055;&#1088;&#1080;&#1084;&#1077;&#1085;&#1077;&#1085;&#1080;&#1077;%20&#1080;&#1079;&#1086;&#1090;&#1086;&#1087;&#1086;&#1074;.wmv" TargetMode="External"/><Relationship Id="rId6" Type="http://schemas.openxmlformats.org/officeDocument/2006/relationships/image" Target="../media/image17.gif"/><Relationship Id="rId5" Type="http://schemas.openxmlformats.org/officeDocument/2006/relationships/slideLayout" Target="../slideLayouts/slideLayout2.xml"/><Relationship Id="rId4" Type="http://schemas.openxmlformats.org/officeDocument/2006/relationships/video" Target="file:///E:\18.03.2021\3%20&#1052;&#1072;&#1089;&#1089;&#1086;&#1074;&#1086;&#1077;%20&#1080;%20&#1079;&#1072;&#1088;&#1103;&#1076;&#1086;&#1074;&#1086;&#1077;%20&#1048;&#1079;&#1086;&#1090;&#1086;&#1087;&#1099;\&#1048;&#1079;&#1083;&#1077;&#1095;&#1080;&#1074;&#1072;&#1102;&#1097;&#1080;&#1081;%20&#1080;&#1079;&#1086;&#1090;&#1086;&#1087;.mp4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apps.org/1119459" TargetMode="External"/><Relationship Id="rId2" Type="http://schemas.openxmlformats.org/officeDocument/2006/relationships/hyperlink" Target="https://learningapps.org/1490496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earningapps.org/35757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learningapps.org/9376936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758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-4644214" y="-4762423"/>
            <a:ext cx="5040000" cy="5040000"/>
            <a:chOff x="5652384" y="1084234"/>
            <a:chExt cx="5040000" cy="5040000"/>
          </a:xfrm>
        </p:grpSpPr>
        <p:sp>
          <p:nvSpPr>
            <p:cNvPr id="12" name="Овал 11"/>
            <p:cNvSpPr/>
            <p:nvPr/>
          </p:nvSpPr>
          <p:spPr>
            <a:xfrm>
              <a:off x="5652384" y="1084234"/>
              <a:ext cx="5040000" cy="5040000"/>
            </a:xfrm>
            <a:prstGeom prst="ellipse">
              <a:avLst/>
            </a:prstGeom>
            <a:gradFill>
              <a:gsLst>
                <a:gs pos="100000">
                  <a:schemeClr val="accent3">
                    <a:tint val="30000"/>
                    <a:satMod val="250000"/>
                    <a:alpha val="50000"/>
                  </a:schemeClr>
                </a:gs>
                <a:gs pos="86000">
                  <a:schemeClr val="accent3">
                    <a:tint val="75000"/>
                    <a:satMod val="210000"/>
                    <a:alpha val="70000"/>
                  </a:schemeClr>
                </a:gs>
              </a:gsLst>
            </a:gradFill>
            <a:ln>
              <a:noFill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  <a:softEdge rad="635000"/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8028384" y="3460234"/>
              <a:ext cx="288000" cy="288001"/>
              <a:chOff x="5004048" y="3356992"/>
              <a:chExt cx="288000" cy="288001"/>
            </a:xfrm>
          </p:grpSpPr>
          <p:sp>
            <p:nvSpPr>
              <p:cNvPr id="10" name="Овал 9"/>
              <p:cNvSpPr/>
              <p:nvPr/>
            </p:nvSpPr>
            <p:spPr>
              <a:xfrm flipH="1">
                <a:off x="5004048" y="3356992"/>
                <a:ext cx="288000" cy="288001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Минус 10"/>
              <p:cNvSpPr/>
              <p:nvPr/>
            </p:nvSpPr>
            <p:spPr>
              <a:xfrm>
                <a:off x="5040080" y="3356992"/>
                <a:ext cx="216000" cy="2880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4" name="Группа 13"/>
          <p:cNvGrpSpPr/>
          <p:nvPr/>
        </p:nvGrpSpPr>
        <p:grpSpPr>
          <a:xfrm>
            <a:off x="7995170" y="-3987824"/>
            <a:ext cx="5040000" cy="5040000"/>
            <a:chOff x="-36512" y="1340768"/>
            <a:chExt cx="5040000" cy="5040000"/>
          </a:xfrm>
        </p:grpSpPr>
        <p:sp>
          <p:nvSpPr>
            <p:cNvPr id="15" name="Овал 14"/>
            <p:cNvSpPr/>
            <p:nvPr/>
          </p:nvSpPr>
          <p:spPr>
            <a:xfrm>
              <a:off x="-36512" y="1340768"/>
              <a:ext cx="5040000" cy="5040000"/>
            </a:xfrm>
            <a:prstGeom prst="ellipse">
              <a:avLst/>
            </a:prstGeom>
            <a:gradFill>
              <a:gsLst>
                <a:gs pos="100000">
                  <a:schemeClr val="accent3">
                    <a:tint val="30000"/>
                    <a:satMod val="250000"/>
                    <a:alpha val="50000"/>
                  </a:schemeClr>
                </a:gs>
                <a:gs pos="86000">
                  <a:schemeClr val="accent3">
                    <a:tint val="75000"/>
                    <a:satMod val="210000"/>
                    <a:alpha val="70000"/>
                  </a:schemeClr>
                </a:gs>
              </a:gsLst>
            </a:gradFill>
            <a:ln>
              <a:noFill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  <a:softEdge rad="635000"/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2339488" y="3716767"/>
              <a:ext cx="288000" cy="288001"/>
              <a:chOff x="4211960" y="3357023"/>
              <a:chExt cx="288000" cy="288001"/>
            </a:xfrm>
          </p:grpSpPr>
          <p:sp>
            <p:nvSpPr>
              <p:cNvPr id="17" name="Овал 16"/>
              <p:cNvSpPr/>
              <p:nvPr/>
            </p:nvSpPr>
            <p:spPr>
              <a:xfrm flipH="1">
                <a:off x="4211960" y="3357023"/>
                <a:ext cx="288000" cy="288001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Плюс 17"/>
              <p:cNvSpPr/>
              <p:nvPr/>
            </p:nvSpPr>
            <p:spPr>
              <a:xfrm>
                <a:off x="4247992" y="3393024"/>
                <a:ext cx="216000" cy="216000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9" name="Группа 18"/>
          <p:cNvGrpSpPr/>
          <p:nvPr/>
        </p:nvGrpSpPr>
        <p:grpSpPr>
          <a:xfrm>
            <a:off x="-4196573" y="5389619"/>
            <a:ext cx="5040000" cy="5040000"/>
            <a:chOff x="-36512" y="1340768"/>
            <a:chExt cx="5040000" cy="5040000"/>
          </a:xfrm>
        </p:grpSpPr>
        <p:sp>
          <p:nvSpPr>
            <p:cNvPr id="20" name="Овал 19"/>
            <p:cNvSpPr/>
            <p:nvPr/>
          </p:nvSpPr>
          <p:spPr>
            <a:xfrm>
              <a:off x="-36512" y="1340768"/>
              <a:ext cx="5040000" cy="5040000"/>
            </a:xfrm>
            <a:prstGeom prst="ellipse">
              <a:avLst/>
            </a:prstGeom>
            <a:gradFill>
              <a:gsLst>
                <a:gs pos="100000">
                  <a:schemeClr val="accent3">
                    <a:tint val="30000"/>
                    <a:satMod val="250000"/>
                    <a:alpha val="50000"/>
                  </a:schemeClr>
                </a:gs>
                <a:gs pos="86000">
                  <a:schemeClr val="accent3">
                    <a:tint val="75000"/>
                    <a:satMod val="210000"/>
                    <a:alpha val="70000"/>
                  </a:schemeClr>
                </a:gs>
              </a:gsLst>
            </a:gradFill>
            <a:ln>
              <a:noFill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  <a:softEdge rad="635000"/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1" name="Группа 20"/>
            <p:cNvGrpSpPr/>
            <p:nvPr/>
          </p:nvGrpSpPr>
          <p:grpSpPr>
            <a:xfrm>
              <a:off x="2339488" y="3716767"/>
              <a:ext cx="288000" cy="288001"/>
              <a:chOff x="4211960" y="3357023"/>
              <a:chExt cx="288000" cy="288001"/>
            </a:xfrm>
          </p:grpSpPr>
          <p:sp>
            <p:nvSpPr>
              <p:cNvPr id="22" name="Овал 21"/>
              <p:cNvSpPr/>
              <p:nvPr/>
            </p:nvSpPr>
            <p:spPr>
              <a:xfrm flipH="1">
                <a:off x="4211960" y="3357023"/>
                <a:ext cx="288000" cy="288001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Плюс 22"/>
              <p:cNvSpPr/>
              <p:nvPr/>
            </p:nvSpPr>
            <p:spPr>
              <a:xfrm>
                <a:off x="4247992" y="3393024"/>
                <a:ext cx="216000" cy="216000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pic>
        <p:nvPicPr>
          <p:cNvPr id="25" name="Alphaville  - Forever You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28384" y="7300019"/>
            <a:ext cx="609600" cy="609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64231" y="6881664"/>
            <a:ext cx="797375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0000FF"/>
                </a:solidFill>
                <a:latin typeface="Monotype Corsiva" panose="03010101010201010101" pitchFamily="66" charset="0"/>
              </a:rPr>
              <a:t>Эта история об одиночестве и несчастной </a:t>
            </a:r>
            <a:r>
              <a:rPr lang="ru-RU" sz="54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  <a:t>любви, но…</a:t>
            </a:r>
          </a:p>
          <a:p>
            <a:pPr algn="ctr"/>
            <a:r>
              <a:rPr lang="ru-RU" sz="5400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 со счастливым концом </a:t>
            </a:r>
            <a:r>
              <a:rPr lang="ru-RU" sz="5400" dirty="0" smtClean="0">
                <a:solidFill>
                  <a:srgbClr val="00B050"/>
                </a:solidFill>
                <a:latin typeface="Monotype Corsiva" panose="03010101010201010101" pitchFamily="66" charset="0"/>
                <a:sym typeface="Wingdings" panose="05000000000000000000" pitchFamily="2" charset="2"/>
              </a:rPr>
              <a:t></a:t>
            </a:r>
            <a:endParaRPr lang="ru-RU" sz="5400" dirty="0">
              <a:solidFill>
                <a:srgbClr val="00B050"/>
              </a:solidFill>
              <a:latin typeface="Monotype Corsiva" panose="03010101010201010101" pitchFamily="66" charset="0"/>
            </a:endParaRPr>
          </a:p>
          <a:p>
            <a:pPr algn="ctr"/>
            <a:endParaRPr lang="ru-RU" sz="5400" dirty="0">
              <a:latin typeface="Monotype Corsiva" panose="03010101010201010101" pitchFamily="66" charset="0"/>
            </a:endParaRPr>
          </a:p>
          <a:p>
            <a:pPr algn="ctr"/>
            <a:r>
              <a:rPr lang="ru-RU" sz="5400" dirty="0" err="1" smtClean="0">
                <a:solidFill>
                  <a:srgbClr val="7030A0"/>
                </a:solidFill>
                <a:latin typeface="Monotype Corsiva" panose="03010101010201010101" pitchFamily="66" charset="0"/>
              </a:rPr>
              <a:t>Давным</a:t>
            </a:r>
            <a:r>
              <a:rPr lang="ru-RU" sz="54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 давно, в </a:t>
            </a:r>
            <a:r>
              <a:rPr lang="ru-RU" sz="5400" dirty="0" err="1" smtClean="0">
                <a:solidFill>
                  <a:srgbClr val="7030A0"/>
                </a:solidFill>
                <a:latin typeface="Monotype Corsiva" panose="03010101010201010101" pitchFamily="66" charset="0"/>
              </a:rPr>
              <a:t>далекой</a:t>
            </a:r>
            <a:r>
              <a:rPr lang="ru-RU" sz="54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 </a:t>
            </a:r>
            <a:r>
              <a:rPr lang="ru-RU" sz="5400" dirty="0" err="1" smtClean="0">
                <a:solidFill>
                  <a:srgbClr val="7030A0"/>
                </a:solidFill>
                <a:latin typeface="Monotype Corsiva" panose="03010101010201010101" pitchFamily="66" charset="0"/>
              </a:rPr>
              <a:t>далекой</a:t>
            </a:r>
            <a:r>
              <a:rPr lang="ru-RU" sz="54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 Галактике…</a:t>
            </a:r>
          </a:p>
          <a:p>
            <a:pPr algn="ctr"/>
            <a:r>
              <a:rPr lang="ru-RU" sz="54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Жил-был </a:t>
            </a:r>
            <a:r>
              <a:rPr lang="ru-RU" sz="54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положительный</a:t>
            </a:r>
            <a:endParaRPr lang="ru-RU" sz="5400" dirty="0">
              <a:latin typeface="Monotype Corsiva" panose="03010101010201010101" pitchFamily="66" charset="0"/>
            </a:endParaRPr>
          </a:p>
        </p:txBody>
      </p:sp>
      <p:grpSp>
        <p:nvGrpSpPr>
          <p:cNvPr id="27" name="Группа 26"/>
          <p:cNvGrpSpPr/>
          <p:nvPr/>
        </p:nvGrpSpPr>
        <p:grpSpPr>
          <a:xfrm rot="5400000">
            <a:off x="-4752213" y="530976"/>
            <a:ext cx="5040000" cy="5040000"/>
            <a:chOff x="-36512" y="1340768"/>
            <a:chExt cx="5040000" cy="5040000"/>
          </a:xfrm>
        </p:grpSpPr>
        <p:sp>
          <p:nvSpPr>
            <p:cNvPr id="28" name="Овал 27"/>
            <p:cNvSpPr/>
            <p:nvPr/>
          </p:nvSpPr>
          <p:spPr>
            <a:xfrm>
              <a:off x="-36512" y="1340768"/>
              <a:ext cx="5040000" cy="5040000"/>
            </a:xfrm>
            <a:prstGeom prst="ellipse">
              <a:avLst/>
            </a:prstGeom>
            <a:gradFill>
              <a:gsLst>
                <a:gs pos="100000">
                  <a:schemeClr val="accent3">
                    <a:tint val="30000"/>
                    <a:satMod val="250000"/>
                  </a:schemeClr>
                </a:gs>
                <a:gs pos="86000">
                  <a:schemeClr val="accent3">
                    <a:tint val="75000"/>
                    <a:satMod val="210000"/>
                  </a:schemeClr>
                </a:gs>
              </a:gsLst>
            </a:gradFill>
            <a:ln>
              <a:noFill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  <a:softEdge rad="635000"/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9" name="Группа 28"/>
            <p:cNvGrpSpPr/>
            <p:nvPr/>
          </p:nvGrpSpPr>
          <p:grpSpPr>
            <a:xfrm>
              <a:off x="2339488" y="3716767"/>
              <a:ext cx="288000" cy="288001"/>
              <a:chOff x="4211960" y="3357023"/>
              <a:chExt cx="288000" cy="288001"/>
            </a:xfrm>
          </p:grpSpPr>
          <p:sp>
            <p:nvSpPr>
              <p:cNvPr id="30" name="Овал 29"/>
              <p:cNvSpPr/>
              <p:nvPr/>
            </p:nvSpPr>
            <p:spPr>
              <a:xfrm flipH="1">
                <a:off x="4211960" y="3357023"/>
                <a:ext cx="288000" cy="288001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1" name="Плюс 30"/>
              <p:cNvSpPr/>
              <p:nvPr/>
            </p:nvSpPr>
            <p:spPr>
              <a:xfrm>
                <a:off x="4247992" y="3393024"/>
                <a:ext cx="216000" cy="216000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32" name="Группа 31"/>
          <p:cNvGrpSpPr/>
          <p:nvPr/>
        </p:nvGrpSpPr>
        <p:grpSpPr>
          <a:xfrm>
            <a:off x="-4860214" y="386976"/>
            <a:ext cx="5040000" cy="5040000"/>
            <a:chOff x="-36512" y="1340768"/>
            <a:chExt cx="5040000" cy="5040000"/>
          </a:xfrm>
        </p:grpSpPr>
        <p:sp>
          <p:nvSpPr>
            <p:cNvPr id="33" name="Овал 32"/>
            <p:cNvSpPr/>
            <p:nvPr/>
          </p:nvSpPr>
          <p:spPr>
            <a:xfrm>
              <a:off x="-36512" y="1340768"/>
              <a:ext cx="5040000" cy="5040000"/>
            </a:xfrm>
            <a:prstGeom prst="ellipse">
              <a:avLst/>
            </a:prstGeom>
            <a:gradFill>
              <a:gsLst>
                <a:gs pos="100000">
                  <a:schemeClr val="accent3">
                    <a:tint val="30000"/>
                    <a:satMod val="250000"/>
                    <a:alpha val="50000"/>
                  </a:schemeClr>
                </a:gs>
                <a:gs pos="86000">
                  <a:schemeClr val="accent3">
                    <a:tint val="75000"/>
                    <a:satMod val="210000"/>
                    <a:alpha val="70000"/>
                  </a:schemeClr>
                </a:gs>
              </a:gsLst>
            </a:gradFill>
            <a:ln>
              <a:noFill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  <a:softEdge rad="635000"/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4" name="Группа 33"/>
            <p:cNvGrpSpPr/>
            <p:nvPr/>
          </p:nvGrpSpPr>
          <p:grpSpPr>
            <a:xfrm>
              <a:off x="2339488" y="3716767"/>
              <a:ext cx="288000" cy="288001"/>
              <a:chOff x="4211960" y="3357023"/>
              <a:chExt cx="288000" cy="288001"/>
            </a:xfrm>
          </p:grpSpPr>
          <p:sp>
            <p:nvSpPr>
              <p:cNvPr id="35" name="Овал 34"/>
              <p:cNvSpPr/>
              <p:nvPr/>
            </p:nvSpPr>
            <p:spPr>
              <a:xfrm flipH="1">
                <a:off x="4211960" y="3357023"/>
                <a:ext cx="288000" cy="288001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Плюс 35"/>
              <p:cNvSpPr/>
              <p:nvPr/>
            </p:nvSpPr>
            <p:spPr>
              <a:xfrm>
                <a:off x="4247992" y="3393024"/>
                <a:ext cx="216000" cy="216000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37" name="Группа 36"/>
          <p:cNvGrpSpPr/>
          <p:nvPr/>
        </p:nvGrpSpPr>
        <p:grpSpPr>
          <a:xfrm>
            <a:off x="8314456" y="5497619"/>
            <a:ext cx="5040000" cy="5040000"/>
            <a:chOff x="-36512" y="1340768"/>
            <a:chExt cx="5040000" cy="5040000"/>
          </a:xfrm>
        </p:grpSpPr>
        <p:sp>
          <p:nvSpPr>
            <p:cNvPr id="38" name="Овал 37"/>
            <p:cNvSpPr/>
            <p:nvPr/>
          </p:nvSpPr>
          <p:spPr>
            <a:xfrm>
              <a:off x="-36512" y="1340768"/>
              <a:ext cx="5040000" cy="5040000"/>
            </a:xfrm>
            <a:prstGeom prst="ellipse">
              <a:avLst/>
            </a:prstGeom>
            <a:gradFill>
              <a:gsLst>
                <a:gs pos="100000">
                  <a:schemeClr val="accent3">
                    <a:tint val="30000"/>
                    <a:satMod val="250000"/>
                    <a:alpha val="50000"/>
                  </a:schemeClr>
                </a:gs>
                <a:gs pos="86000">
                  <a:schemeClr val="accent3">
                    <a:tint val="75000"/>
                    <a:satMod val="210000"/>
                    <a:alpha val="70000"/>
                  </a:schemeClr>
                </a:gs>
              </a:gsLst>
            </a:gradFill>
            <a:ln>
              <a:noFill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  <a:softEdge rad="635000"/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9" name="Группа 38"/>
            <p:cNvGrpSpPr/>
            <p:nvPr/>
          </p:nvGrpSpPr>
          <p:grpSpPr>
            <a:xfrm>
              <a:off x="2339488" y="3716767"/>
              <a:ext cx="288000" cy="288001"/>
              <a:chOff x="4211960" y="3357023"/>
              <a:chExt cx="288000" cy="288001"/>
            </a:xfrm>
          </p:grpSpPr>
          <p:sp>
            <p:nvSpPr>
              <p:cNvPr id="40" name="Овал 39"/>
              <p:cNvSpPr/>
              <p:nvPr/>
            </p:nvSpPr>
            <p:spPr>
              <a:xfrm flipH="1">
                <a:off x="4211960" y="3357023"/>
                <a:ext cx="288000" cy="288001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1" name="Плюс 40"/>
              <p:cNvSpPr/>
              <p:nvPr/>
            </p:nvSpPr>
            <p:spPr>
              <a:xfrm>
                <a:off x="4247992" y="3393024"/>
                <a:ext cx="216000" cy="216000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70" name="TextBox 69"/>
          <p:cNvSpPr txBox="1"/>
          <p:nvPr/>
        </p:nvSpPr>
        <p:spPr>
          <a:xfrm>
            <a:off x="-199" y="16120"/>
            <a:ext cx="30477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  <a:t>Так появился на свет атом водорода </a:t>
            </a:r>
            <a:r>
              <a:rPr lang="ru-RU" sz="3200" dirty="0" smtClean="0">
                <a:solidFill>
                  <a:srgbClr val="0000FF"/>
                </a:solidFill>
                <a:latin typeface="Monotype Corsiva" panose="03010101010201010101" pitchFamily="66" charset="0"/>
                <a:sym typeface="Wingdings" panose="05000000000000000000" pitchFamily="2" charset="2"/>
              </a:rPr>
              <a:t></a:t>
            </a:r>
            <a:endParaRPr lang="ru-RU" sz="3200" dirty="0">
              <a:latin typeface="Monotype Corsiva" panose="03010101010201010101" pitchFamily="66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648276" y="4789454"/>
            <a:ext cx="142121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7200" b="1" dirty="0" smtClean="0">
                <a:ln w="11430"/>
                <a:solidFill>
                  <a:srgbClr val="FF0000"/>
                </a:solidFill>
                <a:latin typeface="Monotype Corsiva" panose="03010101010201010101" pitchFamily="66" charset="0"/>
                <a:cs typeface="Adobe Arabic" panose="02040503050201020203" pitchFamily="18" charset="-78"/>
              </a:rPr>
              <a:t>Н</a:t>
            </a:r>
            <a:endParaRPr lang="ru-RU" sz="7200" b="1" dirty="0">
              <a:ln w="11430"/>
              <a:solidFill>
                <a:srgbClr val="FF0000"/>
              </a:solidFill>
              <a:latin typeface="Monotype Corsiva" panose="03010101010201010101" pitchFamily="66" charset="0"/>
              <a:cs typeface="Adobe Arabic" panose="02040503050201020203" pitchFamily="18" charset="-78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9012">
            <a:off x="6127888" y="-65480"/>
            <a:ext cx="2854020" cy="2854020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60988" flipV="1">
            <a:off x="5658718" y="4053199"/>
            <a:ext cx="2854020" cy="2854020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39012" flipH="1" flipV="1">
            <a:off x="68685" y="48405"/>
            <a:ext cx="2854020" cy="2854020"/>
          </a:xfrm>
          <a:prstGeom prst="rect">
            <a:avLst/>
          </a:prstGeom>
        </p:spPr>
      </p:pic>
      <p:pic>
        <p:nvPicPr>
          <p:cNvPr id="71" name="Рисунок 7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9012" flipH="1" flipV="1">
            <a:off x="240674" y="4071966"/>
            <a:ext cx="2854020" cy="2854020"/>
          </a:xfrm>
          <a:prstGeom prst="rect">
            <a:avLst/>
          </a:prstGeom>
        </p:spPr>
      </p:pic>
      <p:grpSp>
        <p:nvGrpSpPr>
          <p:cNvPr id="57" name="Группа 56"/>
          <p:cNvGrpSpPr/>
          <p:nvPr/>
        </p:nvGrpSpPr>
        <p:grpSpPr>
          <a:xfrm>
            <a:off x="671578" y="386975"/>
            <a:ext cx="7771233" cy="5748667"/>
            <a:chOff x="671578" y="386975"/>
            <a:chExt cx="7771233" cy="5748667"/>
          </a:xfrm>
        </p:grpSpPr>
        <p:grpSp>
          <p:nvGrpSpPr>
            <p:cNvPr id="47" name="Группа 46"/>
            <p:cNvGrpSpPr/>
            <p:nvPr/>
          </p:nvGrpSpPr>
          <p:grpSpPr>
            <a:xfrm>
              <a:off x="3402811" y="386975"/>
              <a:ext cx="5040000" cy="5040000"/>
              <a:chOff x="5652384" y="1084234"/>
              <a:chExt cx="5040000" cy="5040000"/>
            </a:xfrm>
          </p:grpSpPr>
          <p:sp>
            <p:nvSpPr>
              <p:cNvPr id="48" name="Овал 47"/>
              <p:cNvSpPr/>
              <p:nvPr/>
            </p:nvSpPr>
            <p:spPr>
              <a:xfrm>
                <a:off x="5652384" y="1084234"/>
                <a:ext cx="5040000" cy="5040000"/>
              </a:xfrm>
              <a:prstGeom prst="ellipse">
                <a:avLst/>
              </a:prstGeom>
              <a:gradFill>
                <a:gsLst>
                  <a:gs pos="100000">
                    <a:schemeClr val="accent3">
                      <a:tint val="30000"/>
                      <a:satMod val="250000"/>
                      <a:alpha val="50000"/>
                    </a:schemeClr>
                  </a:gs>
                  <a:gs pos="86000">
                    <a:schemeClr val="accent3">
                      <a:tint val="75000"/>
                      <a:satMod val="210000"/>
                      <a:alpha val="70000"/>
                    </a:schemeClr>
                  </a:gs>
                </a:gsLst>
              </a:gradFill>
              <a:ln>
                <a:noFill/>
              </a:ln>
              <a:effectLst>
                <a:outerShdw blurRad="76200" dist="50800" dir="5400000" rotWithShape="0">
                  <a:srgbClr val="4E3B30">
                    <a:alpha val="60000"/>
                  </a:srgbClr>
                </a:outerShdw>
                <a:softEdge rad="635000"/>
              </a:effectLst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49" name="Группа 48"/>
              <p:cNvGrpSpPr/>
              <p:nvPr/>
            </p:nvGrpSpPr>
            <p:grpSpPr>
              <a:xfrm>
                <a:off x="8028384" y="3460234"/>
                <a:ext cx="288000" cy="288001"/>
                <a:chOff x="5004048" y="3356992"/>
                <a:chExt cx="288000" cy="288001"/>
              </a:xfrm>
            </p:grpSpPr>
            <p:sp>
              <p:nvSpPr>
                <p:cNvPr id="50" name="Овал 49"/>
                <p:cNvSpPr/>
                <p:nvPr/>
              </p:nvSpPr>
              <p:spPr>
                <a:xfrm flipH="1">
                  <a:off x="5004048" y="3356992"/>
                  <a:ext cx="288000" cy="288001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1" name="Минус 50"/>
                <p:cNvSpPr/>
                <p:nvPr/>
              </p:nvSpPr>
              <p:spPr>
                <a:xfrm>
                  <a:off x="5040080" y="3356992"/>
                  <a:ext cx="216000" cy="288000"/>
                </a:xfrm>
                <a:prstGeom prst="mathMinus">
                  <a:avLst/>
                </a:prstGeom>
                <a:solidFill>
                  <a:srgbClr val="0000FF"/>
                </a:solidFill>
                <a:ln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52" name="Группа 51"/>
            <p:cNvGrpSpPr/>
            <p:nvPr/>
          </p:nvGrpSpPr>
          <p:grpSpPr>
            <a:xfrm>
              <a:off x="671578" y="1095642"/>
              <a:ext cx="5040000" cy="5040000"/>
              <a:chOff x="-36512" y="1340768"/>
              <a:chExt cx="5040000" cy="5040000"/>
            </a:xfrm>
          </p:grpSpPr>
          <p:sp>
            <p:nvSpPr>
              <p:cNvPr id="53" name="Овал 52"/>
              <p:cNvSpPr/>
              <p:nvPr/>
            </p:nvSpPr>
            <p:spPr>
              <a:xfrm>
                <a:off x="-36512" y="1340768"/>
                <a:ext cx="5040000" cy="5040000"/>
              </a:xfrm>
              <a:prstGeom prst="ellipse">
                <a:avLst/>
              </a:prstGeom>
              <a:gradFill>
                <a:gsLst>
                  <a:gs pos="100000">
                    <a:schemeClr val="accent3">
                      <a:tint val="30000"/>
                      <a:satMod val="250000"/>
                      <a:alpha val="50000"/>
                    </a:schemeClr>
                  </a:gs>
                  <a:gs pos="86000">
                    <a:schemeClr val="accent3">
                      <a:tint val="75000"/>
                      <a:satMod val="210000"/>
                      <a:alpha val="70000"/>
                    </a:schemeClr>
                  </a:gs>
                </a:gsLst>
              </a:gradFill>
              <a:ln>
                <a:noFill/>
              </a:ln>
              <a:effectLst>
                <a:outerShdw blurRad="76200" dist="50800" dir="5400000" rotWithShape="0">
                  <a:srgbClr val="4E3B30">
                    <a:alpha val="60000"/>
                  </a:srgbClr>
                </a:outerShdw>
                <a:softEdge rad="635000"/>
              </a:effectLst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54" name="Группа 53"/>
              <p:cNvGrpSpPr/>
              <p:nvPr/>
            </p:nvGrpSpPr>
            <p:grpSpPr>
              <a:xfrm>
                <a:off x="2339488" y="3716767"/>
                <a:ext cx="288000" cy="288001"/>
                <a:chOff x="4211960" y="3357023"/>
                <a:chExt cx="288000" cy="288001"/>
              </a:xfrm>
            </p:grpSpPr>
            <p:sp>
              <p:nvSpPr>
                <p:cNvPr id="55" name="Овал 54"/>
                <p:cNvSpPr/>
                <p:nvPr/>
              </p:nvSpPr>
              <p:spPr>
                <a:xfrm flipH="1">
                  <a:off x="4211960" y="3357023"/>
                  <a:ext cx="288000" cy="288001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6" name="Плюс 55"/>
                <p:cNvSpPr/>
                <p:nvPr/>
              </p:nvSpPr>
              <p:spPr>
                <a:xfrm>
                  <a:off x="4247992" y="3393024"/>
                  <a:ext cx="216000" cy="216000"/>
                </a:xfrm>
                <a:prstGeom prst="mathPlus">
                  <a:avLst/>
                </a:prstGeom>
                <a:solidFill>
                  <a:srgbClr val="FF0000"/>
                </a:solidFill>
                <a:ln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</p:grpSp>
      <p:grpSp>
        <p:nvGrpSpPr>
          <p:cNvPr id="69" name="Группа 68"/>
          <p:cNvGrpSpPr/>
          <p:nvPr/>
        </p:nvGrpSpPr>
        <p:grpSpPr>
          <a:xfrm>
            <a:off x="2131107" y="639009"/>
            <a:ext cx="5040000" cy="5040000"/>
            <a:chOff x="7452320" y="9401664"/>
            <a:chExt cx="5040000" cy="5040000"/>
          </a:xfrm>
        </p:grpSpPr>
        <p:grpSp>
          <p:nvGrpSpPr>
            <p:cNvPr id="60" name="Группа 59"/>
            <p:cNvGrpSpPr/>
            <p:nvPr/>
          </p:nvGrpSpPr>
          <p:grpSpPr>
            <a:xfrm>
              <a:off x="7452320" y="9401664"/>
              <a:ext cx="5040000" cy="5040000"/>
              <a:chOff x="-36512" y="1340768"/>
              <a:chExt cx="5040000" cy="5040000"/>
            </a:xfrm>
          </p:grpSpPr>
          <p:sp>
            <p:nvSpPr>
              <p:cNvPr id="61" name="Овал 60"/>
              <p:cNvSpPr/>
              <p:nvPr/>
            </p:nvSpPr>
            <p:spPr>
              <a:xfrm>
                <a:off x="-36512" y="1340768"/>
                <a:ext cx="5040000" cy="5040000"/>
              </a:xfrm>
              <a:prstGeom prst="ellipse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62" name="Группа 61"/>
              <p:cNvGrpSpPr/>
              <p:nvPr/>
            </p:nvGrpSpPr>
            <p:grpSpPr>
              <a:xfrm>
                <a:off x="2339488" y="3716767"/>
                <a:ext cx="288000" cy="288001"/>
                <a:chOff x="4211960" y="3357023"/>
                <a:chExt cx="288000" cy="288001"/>
              </a:xfrm>
            </p:grpSpPr>
            <p:sp>
              <p:nvSpPr>
                <p:cNvPr id="63" name="Овал 62"/>
                <p:cNvSpPr/>
                <p:nvPr/>
              </p:nvSpPr>
              <p:spPr>
                <a:xfrm flipH="1">
                  <a:off x="4211960" y="3357023"/>
                  <a:ext cx="288000" cy="288001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4" name="Плюс 63"/>
                <p:cNvSpPr/>
                <p:nvPr/>
              </p:nvSpPr>
              <p:spPr>
                <a:xfrm>
                  <a:off x="4247992" y="3393024"/>
                  <a:ext cx="216000" cy="216000"/>
                </a:xfrm>
                <a:prstGeom prst="mathPlus">
                  <a:avLst/>
                </a:prstGeom>
                <a:solidFill>
                  <a:srgbClr val="FF0000"/>
                </a:solidFill>
                <a:ln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66" name="Группа 65"/>
            <p:cNvGrpSpPr/>
            <p:nvPr/>
          </p:nvGrpSpPr>
          <p:grpSpPr>
            <a:xfrm>
              <a:off x="11916816" y="10725639"/>
              <a:ext cx="288000" cy="288001"/>
              <a:chOff x="5004048" y="3356992"/>
              <a:chExt cx="288000" cy="288001"/>
            </a:xfrm>
          </p:grpSpPr>
          <p:sp>
            <p:nvSpPr>
              <p:cNvPr id="67" name="Овал 66"/>
              <p:cNvSpPr/>
              <p:nvPr/>
            </p:nvSpPr>
            <p:spPr>
              <a:xfrm flipH="1">
                <a:off x="5004048" y="3356992"/>
                <a:ext cx="288000" cy="288001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8" name="Минус 67"/>
              <p:cNvSpPr/>
              <p:nvPr/>
            </p:nvSpPr>
            <p:spPr>
              <a:xfrm>
                <a:off x="5040080" y="3356992"/>
                <a:ext cx="216000" cy="2880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69" y="568333"/>
            <a:ext cx="8597849" cy="558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0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65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00312 -2.11041 L 3.05556E-6 0.25 " pathEditMode="relative" rAng="0" ptsTypes="AA">
                                      <p:cBhvr>
                                        <p:cTn id="8" dur="149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11800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decel="10000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animMotion origin="layout" path="M -2.77778E-6 4.07407E-6 L 0.72049 0.00277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24" y="13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100000" fill="hold" nodeType="withEffect">
                                  <p:stCondLst>
                                    <p:cond delay="20500"/>
                                  </p:stCondLst>
                                  <p:childTnLst>
                                    <p:animMotion origin="layout" path="M 0.72049 0.00277 L 1.55122 0.01597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528" y="64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decel="100000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animMotion origin="layout" path="M 0.00034 -0.00046 C -0.16719 0.16412 -0.46771 0.43935 -0.43907 0.63009 " pathEditMode="relative" rAng="0" ptsTypes="AA">
                                      <p:cBhvr>
                                        <p:cTn id="14" dur="5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66" y="3152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decel="100000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animMotion origin="layout" path="M -2.22222E-6 2.59259E-6 C 0.16406 -0.13172 0.45521 -0.35047 0.44618 -0.53611 " pathEditMode="relative" rAng="11220000" ptsTypes="AA">
                                      <p:cBhvr>
                                        <p:cTn id="16" dur="5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96" y="-2678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100000" fill="hold" nodeType="withEffect">
                                  <p:stCondLst>
                                    <p:cond delay="31500"/>
                                  </p:stCondLst>
                                  <p:childTnLst>
                                    <p:animMotion origin="layout" path="M -0.43907 0.63009 C -0.34375 0.83495 0.16302 0.74167 0.30573 0.69329 " pathEditMode="relative" rAng="4320000" ptsTypes="AA">
                                      <p:cBhvr>
                                        <p:cTn id="18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40" y="314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100000" fill="hold" nodeType="withEffect">
                                  <p:stCondLst>
                                    <p:cond delay="31500"/>
                                  </p:stCondLst>
                                  <p:childTnLst>
                                    <p:animMotion origin="layout" path="M 0.44583 -0.53657 C 0.38975 -0.76527 -0.09601 -0.82916 -0.23698 -0.82523 " pathEditMode="relative" rAng="15900000" ptsTypes="AA">
                                      <p:cBhvr>
                                        <p:cTn id="20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49" y="-1444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nodeType="withEffect">
                                  <p:stCondLst>
                                    <p:cond delay="36500"/>
                                  </p:stCondLst>
                                  <p:childTnLst>
                                    <p:animMotion origin="layout" path="M 2.77778E-6 -2.59259E-6 L 0.72048 0.00278 " pathEditMode="relative" rAng="0" ptsTypes="AA">
                                      <p:cBhvr>
                                        <p:cTn id="22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24" y="13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100000" fill="hold" nodeType="withEffect">
                                  <p:stCondLst>
                                    <p:cond delay="41500"/>
                                  </p:stCondLst>
                                  <p:childTnLst>
                                    <p:animMotion origin="layout" path="M 0.72048 0.00278 L 1.55659 0.00764 " pathEditMode="relative" rAng="0" ptsTypes="AA">
                                      <p:cBhvr>
                                        <p:cTn id="24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806" y="23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47000"/>
                                  </p:stCondLst>
                                  <p:childTnLst>
                                    <p:animMotion origin="layout" path="M 1.66667E-6 1.85185E-6 L 1.00798 0.71389 " pathEditMode="relative" rAng="0" ptsTypes="AA">
                                      <p:cBhvr>
                                        <p:cTn id="26" dur="6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99" y="3569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47000"/>
                                  </p:stCondLst>
                                  <p:childTnLst>
                                    <p:animMotion origin="layout" path="M -2.22222E-6 -1.48148E-6 L -0.91562 -0.44329 " pathEditMode="relative" rAng="0" ptsTypes="AA">
                                      <p:cBhvr>
                                        <p:cTn id="28" dur="6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781" y="-2217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53000"/>
                                  </p:stCondLst>
                                  <p:childTnLst>
                                    <p:animMotion origin="layout" path="M 1.00798 0.71389 L 0.87396 0.75069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1" y="182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53000"/>
                                  </p:stCondLst>
                                  <p:childTnLst>
                                    <p:animMotion origin="layout" path="M -0.91562 -0.44329 L -0.83437 -0.64792 " pathEditMode="relative" rAng="0" ptsTypes="AA">
                                      <p:cBhvr>
                                        <p:cTn id="32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2" y="-1023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57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57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57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ntr" presetSubtype="16" repeatCount="6000" fill="remove" nodeType="withEffect">
                                  <p:stCondLst>
                                    <p:cond delay="57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repeatCount="6000" fill="remove" nodeType="withEffect">
                                  <p:stCondLst>
                                    <p:cond delay="57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repeatCount="6000" fill="remove" nodeType="withEffect">
                                  <p:stCondLst>
                                    <p:cond delay="57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repeatCount="6000" fill="remove" nodeType="withEffect">
                                  <p:stCondLst>
                                    <p:cond delay="57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8" presetClass="emph" presetSubtype="0" fill="hold" nodeType="withEffect">
                                  <p:stCondLst>
                                    <p:cond delay="57000"/>
                                  </p:stCondLst>
                                  <p:childTnLst>
                                    <p:animRot by="21600000">
                                      <p:cBhvr>
                                        <p:cTn id="60" dur="1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6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3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70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7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75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8" presetClass="emph" presetSubtype="0" repeatCount="indefinite" fill="hold" nodeType="withEffect">
                                  <p:stCondLst>
                                    <p:cond delay="60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4" dur="2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80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6" grpId="0"/>
      <p:bldP spid="70" grpId="0"/>
      <p:bldP spid="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2"/>
          <p:cNvSpPr txBox="1">
            <a:spLocks/>
          </p:cNvSpPr>
          <p:nvPr/>
        </p:nvSpPr>
        <p:spPr>
          <a:xfrm>
            <a:off x="-273224" y="44624"/>
            <a:ext cx="8229600" cy="93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600" b="1" i="0" u="none" strike="noStrike" kern="120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Что общего между ядерной физикой</a:t>
            </a:r>
            <a:r>
              <a:rPr kumimoji="0" lang="ru-RU" sz="3600" b="1" i="0" u="none" strike="noStrike" kern="1200" normalizeH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… </a:t>
            </a:r>
            <a:endParaRPr kumimoji="0" lang="ru-RU" sz="3600" b="1" i="0" u="none" strike="noStrike" kern="120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4" name="Рисунок 33" descr="twin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268760"/>
            <a:ext cx="4359333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ca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72392">
            <a:off x="4604777" y="3713143"/>
            <a:ext cx="4203238" cy="28705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 descr="ee7d27311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345505">
            <a:off x="338754" y="983703"/>
            <a:ext cx="4536503" cy="34023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4" name="Содержимое 2"/>
          <p:cNvSpPr txBox="1">
            <a:spLocks/>
          </p:cNvSpPr>
          <p:nvPr/>
        </p:nvSpPr>
        <p:spPr>
          <a:xfrm>
            <a:off x="-273224" y="44624"/>
            <a:ext cx="8229600" cy="93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600" b="1" i="0" u="none" strike="noStrike" kern="120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Что общего между ядерной физикой</a:t>
            </a:r>
            <a:r>
              <a:rPr kumimoji="0" lang="ru-RU" sz="3600" b="1" i="0" u="none" strike="noStrike" kern="1200" normalizeH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… </a:t>
            </a:r>
            <a:endParaRPr kumimoji="0" lang="ru-RU" sz="3600" b="1" i="0" u="none" strike="noStrike" kern="120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Рисунок 5" descr="1235508642_214742_21327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61436" y="3429000"/>
            <a:ext cx="4565379" cy="30853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1235508662_214742_2132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43320">
            <a:off x="467544" y="906866"/>
            <a:ext cx="4248472" cy="28711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5" name="Рисунок 24" descr="12413882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56942">
            <a:off x="4227538" y="3210058"/>
            <a:ext cx="4534360" cy="33178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5" name="TextBox 34"/>
          <p:cNvSpPr txBox="1"/>
          <p:nvPr/>
        </p:nvSpPr>
        <p:spPr>
          <a:xfrm>
            <a:off x="7236296" y="1124744"/>
            <a:ext cx="1584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???</a:t>
            </a:r>
            <a:endParaRPr lang="ru-RU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одержимое 2"/>
          <p:cNvSpPr txBox="1">
            <a:spLocks/>
          </p:cNvSpPr>
          <p:nvPr/>
        </p:nvSpPr>
        <p:spPr>
          <a:xfrm>
            <a:off x="-273224" y="44624"/>
            <a:ext cx="8229600" cy="93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600" b="1" i="0" u="none" strike="noStrike" kern="120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Что общего между ядерной физикой</a:t>
            </a:r>
            <a:r>
              <a:rPr kumimoji="0" lang="ru-RU" sz="3600" b="1" i="0" u="none" strike="noStrike" kern="1200" normalizeH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… </a:t>
            </a:r>
            <a:endParaRPr kumimoji="0" lang="ru-RU" sz="3600" b="1" i="0" u="none" strike="noStrike" kern="120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1187624" y="260648"/>
            <a:ext cx="6480000" cy="6480000"/>
          </a:xfrm>
          <a:prstGeom prst="ellipse">
            <a:avLst/>
          </a:prstGeom>
          <a:gradFill flip="none" rotWithShape="1">
            <a:gsLst>
              <a:gs pos="61000">
                <a:srgbClr val="5E9EFF"/>
              </a:gs>
              <a:gs pos="48000">
                <a:srgbClr val="85C2FF"/>
              </a:gs>
              <a:gs pos="37000">
                <a:srgbClr val="C4D6EB"/>
              </a:gs>
              <a:gs pos="100000">
                <a:srgbClr val="FFEBF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7524328" y="4934778"/>
            <a:ext cx="15841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Li</a:t>
            </a:r>
            <a:endParaRPr lang="ru-RU" sz="88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2771800" y="5661248"/>
            <a:ext cx="288000" cy="288001"/>
            <a:chOff x="5004048" y="3356992"/>
            <a:chExt cx="288000" cy="288001"/>
          </a:xfrm>
        </p:grpSpPr>
        <p:sp>
          <p:nvSpPr>
            <p:cNvPr id="19" name="Овал 18"/>
            <p:cNvSpPr/>
            <p:nvPr/>
          </p:nvSpPr>
          <p:spPr>
            <a:xfrm flipH="1">
              <a:off x="5004048" y="3356992"/>
              <a:ext cx="288000" cy="288001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Минус 20"/>
            <p:cNvSpPr/>
            <p:nvPr/>
          </p:nvSpPr>
          <p:spPr>
            <a:xfrm>
              <a:off x="5040248" y="3356992"/>
              <a:ext cx="216000" cy="288000"/>
            </a:xfrm>
            <a:prstGeom prst="mathMinus">
              <a:avLst/>
            </a:prstGeom>
            <a:solidFill>
              <a:srgbClr val="0000FF"/>
            </a:solidFill>
            <a:ln>
              <a:solidFill>
                <a:schemeClr val="bg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7020272" y="2780928"/>
            <a:ext cx="288000" cy="288001"/>
            <a:chOff x="5004048" y="3356992"/>
            <a:chExt cx="288000" cy="288001"/>
          </a:xfrm>
        </p:grpSpPr>
        <p:sp>
          <p:nvSpPr>
            <p:cNvPr id="51" name="Овал 50"/>
            <p:cNvSpPr/>
            <p:nvPr/>
          </p:nvSpPr>
          <p:spPr>
            <a:xfrm flipH="1">
              <a:off x="5004048" y="3356992"/>
              <a:ext cx="288000" cy="288001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Минус 51"/>
            <p:cNvSpPr/>
            <p:nvPr/>
          </p:nvSpPr>
          <p:spPr>
            <a:xfrm>
              <a:off x="5039776" y="3356992"/>
              <a:ext cx="216000" cy="288000"/>
            </a:xfrm>
            <a:prstGeom prst="mathMinus">
              <a:avLst/>
            </a:prstGeom>
            <a:solidFill>
              <a:srgbClr val="0000FF"/>
            </a:solidFill>
            <a:ln>
              <a:solidFill>
                <a:schemeClr val="bg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2051752" y="1844824"/>
            <a:ext cx="288000" cy="288001"/>
            <a:chOff x="5004048" y="3356992"/>
            <a:chExt cx="288000" cy="288001"/>
          </a:xfrm>
        </p:grpSpPr>
        <p:sp>
          <p:nvSpPr>
            <p:cNvPr id="54" name="Овал 53"/>
            <p:cNvSpPr/>
            <p:nvPr/>
          </p:nvSpPr>
          <p:spPr>
            <a:xfrm flipH="1">
              <a:off x="5004048" y="3356992"/>
              <a:ext cx="288000" cy="288001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Минус 54"/>
            <p:cNvSpPr/>
            <p:nvPr/>
          </p:nvSpPr>
          <p:spPr>
            <a:xfrm>
              <a:off x="5040296" y="3356992"/>
              <a:ext cx="216000" cy="288000"/>
            </a:xfrm>
            <a:prstGeom prst="mathMinus">
              <a:avLst/>
            </a:prstGeom>
            <a:solidFill>
              <a:srgbClr val="0000FF"/>
            </a:solidFill>
            <a:ln>
              <a:solidFill>
                <a:schemeClr val="bg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7" name="Облако 26"/>
          <p:cNvSpPr/>
          <p:nvPr/>
        </p:nvSpPr>
        <p:spPr>
          <a:xfrm rot="2187157">
            <a:off x="3479429" y="2472941"/>
            <a:ext cx="1686676" cy="1706618"/>
          </a:xfrm>
          <a:prstGeom prst="cloud">
            <a:avLst/>
          </a:prstGeom>
          <a:solidFill>
            <a:srgbClr val="FFFF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635896" y="2132856"/>
            <a:ext cx="648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9" name="Группа 48"/>
          <p:cNvGrpSpPr/>
          <p:nvPr/>
        </p:nvGrpSpPr>
        <p:grpSpPr>
          <a:xfrm>
            <a:off x="3815976" y="2816992"/>
            <a:ext cx="1080000" cy="864096"/>
            <a:chOff x="4104008" y="2708920"/>
            <a:chExt cx="1080000" cy="864096"/>
          </a:xfrm>
        </p:grpSpPr>
        <p:grpSp>
          <p:nvGrpSpPr>
            <p:cNvPr id="46" name="Группа 45"/>
            <p:cNvGrpSpPr>
              <a:grpSpLocks noChangeAspect="1"/>
            </p:cNvGrpSpPr>
            <p:nvPr/>
          </p:nvGrpSpPr>
          <p:grpSpPr>
            <a:xfrm>
              <a:off x="4644008" y="2708920"/>
              <a:ext cx="540000" cy="540000"/>
              <a:chOff x="4211960" y="3357017"/>
              <a:chExt cx="360000" cy="359999"/>
            </a:xfrm>
          </p:grpSpPr>
          <p:sp>
            <p:nvSpPr>
              <p:cNvPr id="47" name="Овал 46"/>
              <p:cNvSpPr/>
              <p:nvPr/>
            </p:nvSpPr>
            <p:spPr>
              <a:xfrm flipH="1">
                <a:off x="4211960" y="3357017"/>
                <a:ext cx="360000" cy="359999"/>
              </a:xfrm>
              <a:prstGeom prst="ellipse">
                <a:avLst/>
              </a:prstGeom>
              <a:gradFill flip="none" rotWithShape="1">
                <a:gsLst>
                  <a:gs pos="69000">
                    <a:srgbClr val="FF0000"/>
                  </a:gs>
                  <a:gs pos="0">
                    <a:schemeClr val="accent2">
                      <a:tint val="37000"/>
                      <a:satMod val="300000"/>
                    </a:schemeClr>
                  </a:gs>
                  <a:gs pos="0">
                    <a:schemeClr val="accent2">
                      <a:tint val="15000"/>
                      <a:satMod val="3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8" name="Плюс 47"/>
              <p:cNvSpPr/>
              <p:nvPr/>
            </p:nvSpPr>
            <p:spPr>
              <a:xfrm>
                <a:off x="4259965" y="3405022"/>
                <a:ext cx="216000" cy="215999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4" name="Группа 13"/>
            <p:cNvGrpSpPr>
              <a:grpSpLocks noChangeAspect="1"/>
            </p:cNvGrpSpPr>
            <p:nvPr/>
          </p:nvGrpSpPr>
          <p:grpSpPr>
            <a:xfrm>
              <a:off x="4104008" y="3033016"/>
              <a:ext cx="540000" cy="540000"/>
              <a:chOff x="4211960" y="3357017"/>
              <a:chExt cx="360000" cy="359999"/>
            </a:xfrm>
          </p:grpSpPr>
          <p:sp>
            <p:nvSpPr>
              <p:cNvPr id="15" name="Овал 14"/>
              <p:cNvSpPr/>
              <p:nvPr/>
            </p:nvSpPr>
            <p:spPr>
              <a:xfrm flipH="1">
                <a:off x="4211960" y="3357017"/>
                <a:ext cx="360000" cy="359999"/>
              </a:xfrm>
              <a:prstGeom prst="ellipse">
                <a:avLst/>
              </a:prstGeom>
              <a:gradFill flip="none" rotWithShape="1">
                <a:gsLst>
                  <a:gs pos="69000">
                    <a:srgbClr val="FF0000"/>
                  </a:gs>
                  <a:gs pos="0">
                    <a:schemeClr val="accent2">
                      <a:tint val="37000"/>
                      <a:satMod val="300000"/>
                    </a:schemeClr>
                  </a:gs>
                  <a:gs pos="0">
                    <a:schemeClr val="accent2">
                      <a:tint val="15000"/>
                      <a:satMod val="3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Плюс 16"/>
              <p:cNvSpPr/>
              <p:nvPr/>
            </p:nvSpPr>
            <p:spPr>
              <a:xfrm>
                <a:off x="4259965" y="3405022"/>
                <a:ext cx="216000" cy="215999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43" name="Группа 42"/>
            <p:cNvGrpSpPr>
              <a:grpSpLocks noChangeAspect="1"/>
            </p:cNvGrpSpPr>
            <p:nvPr/>
          </p:nvGrpSpPr>
          <p:grpSpPr>
            <a:xfrm>
              <a:off x="4499992" y="2996952"/>
              <a:ext cx="540000" cy="540000"/>
              <a:chOff x="4211960" y="3357017"/>
              <a:chExt cx="360000" cy="359999"/>
            </a:xfrm>
          </p:grpSpPr>
          <p:sp>
            <p:nvSpPr>
              <p:cNvPr id="44" name="Овал 43"/>
              <p:cNvSpPr/>
              <p:nvPr/>
            </p:nvSpPr>
            <p:spPr>
              <a:xfrm flipH="1">
                <a:off x="4211960" y="3357017"/>
                <a:ext cx="360000" cy="359999"/>
              </a:xfrm>
              <a:prstGeom prst="ellipse">
                <a:avLst/>
              </a:prstGeom>
              <a:gradFill flip="none" rotWithShape="1">
                <a:gsLst>
                  <a:gs pos="69000">
                    <a:srgbClr val="FF0000"/>
                  </a:gs>
                  <a:gs pos="0">
                    <a:schemeClr val="accent2">
                      <a:tint val="37000"/>
                      <a:satMod val="300000"/>
                    </a:schemeClr>
                  </a:gs>
                  <a:gs pos="0">
                    <a:schemeClr val="accent2">
                      <a:tint val="15000"/>
                      <a:satMod val="3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420000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Плюс 44"/>
              <p:cNvSpPr/>
              <p:nvPr/>
            </p:nvSpPr>
            <p:spPr>
              <a:xfrm>
                <a:off x="4259965" y="3405022"/>
                <a:ext cx="216000" cy="215999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0" name="TextBox 29"/>
          <p:cNvSpPr txBox="1"/>
          <p:nvPr/>
        </p:nvSpPr>
        <p:spPr>
          <a:xfrm>
            <a:off x="4499992" y="3789040"/>
            <a:ext cx="648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892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5.55556E-7 -2.08092E-6 C 0.01545 0.01341 0.03541 0.00717 0.05243 -2.08092E-6 C 0.0651 -0.01133 0.04947 0.00162 0.06441 -0.00693 C 0.06632 -0.00809 0.0677 -0.01017 0.06944 -0.01133 C 0.071 -0.01248 0.07274 -0.01294 0.07447 -0.01364 C 0.08194 -0.02312 0.08038 -0.02451 0.09479 -0.01826 C 0.09861 -0.01664 0.10503 -0.00925 0.10503 -0.00925 C 0.10729 -0.00462 0.11111 -0.00092 0.1118 0.0044 C 0.11319 0.01503 0.11458 0.03075 0.11857 0.04047 C 0.12691 0.06058 0.14062 0.07492 0.14566 0.09688 C 0.14392 0.12023 0.14791 0.11422 0.13559 0.12625 C 0.13229 0.12948 0.12882 0.13226 0.12534 0.13526 C 0.12361 0.13688 0.12031 0.13989 0.12031 0.13989 C 0.11388 0.15237 0.11267 0.1681 0.11007 0.18266 C 0.1092 0.18775 0.10798 0.20255 0.10329 0.20763 C 0.096 0.21549 0.08854 0.22035 0.07968 0.22336 C 0.07743 0.22405 0.07517 0.22474 0.07291 0.22567 C 0.06944 0.22706 0.06267 0.23006 0.06267 0.23006 C 0.0592 0.23307 0.05538 0.23515 0.05243 0.23908 C 0.05017 0.24208 0.04826 0.24555 0.04566 0.2481 C 0.03611 0.25781 0.02413 0.26151 0.01354 0.26844 C -0.01598 0.26428 -0.01164 0.2696 -0.02709 0.25272 C -0.03056 0.24902 -0.03368 0.24463 -0.03559 0.23908 C -0.03698 0.23469 -0.03907 0.22567 -0.03907 0.22567 C -0.03785 0.20093 -0.03837 0.17573 -0.03559 0.15122 C -0.0349 0.1459 -0.03108 0.1422 -0.02882 0.13758 C -0.02414 0.12786 -0.02014 0.11769 -0.01528 0.10821 C -0.01702 0.07515 -0.01233 0.07353 -0.0323 0.06544 C -0.03403 0.06312 -0.03698 0.06174 -0.03733 0.0585 C -0.04132 0.01942 -0.02188 0.02682 5.55556E-7 0.02474 C 0.0059 0.01295 0.00382 0.02058 5.55556E-7 -2.08092E-6 Z " pathEditMode="relative" ptsTypes="fffffffffffffffffffffffffffffff">
                                      <p:cBhvr>
                                        <p:cTn id="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052 0.00023 C -0.01267 -0.02798 -0.03871 -0.04 -0.0618 -0.04902 C -0.08177 -0.04971 -0.05763 -0.04786 -0.07899 -0.05318 C -0.08159 -0.05411 -0.08437 -0.05295 -0.08663 -0.05387 C -0.08923 -0.05364 -0.09149 -0.0548 -0.09392 -0.05642 C -0.10659 -0.05364 -0.10572 -0.05064 -0.11944 -0.07052 C -0.12361 -0.07561 -0.12743 -0.08902 -0.12725 -0.08948 C -0.12777 -0.09572 -0.13072 -0.10289 -0.12916 -0.10937 C -0.12586 -0.12116 -0.12013 -0.1385 -0.12031 -0.15168 C -0.12118 -0.17989 -0.13038 -0.20717 -0.12656 -0.23376 C -0.11388 -0.25526 -0.12135 -0.25318 -0.10138 -0.25364 C -0.096 -0.25364 -0.09079 -0.25318 -0.08541 -0.25295 C -0.08263 -0.25318 -0.07708 -0.25295 -0.07725 -0.25341 C -0.06423 -0.25942 -0.05555 -0.27422 -0.04618 -0.28648 C -0.04236 -0.29064 -0.03437 -0.30428 -0.02673 -0.3052 C -0.01458 -0.3059 -0.00364 -0.30382 0.00799 -0.2985 C 0.01077 -0.29688 0.01424 -0.29549 0.01702 -0.29457 C 0.02188 -0.29272 0.06059 -0.22821 0.06059 -0.22867 C 0.06875 -0.19538 0.06059 -0.13619 0.0665 -0.09387 C 0.0533 -0.05919 0.0474 -0.06197 0.06667 -0.03492 C 0.06771 -0.03098 0.07066 -0.02705 0.06928 -0.02335 C 0.05643 0.01965 0.03716 -0.00601 0.01042 -0.02474 C -0.00173 -0.01804 0.00417 -0.02382 -0.00052 0.00023 Z " pathEditMode="relative" rAng="0" ptsTypes="fffffffffffffffffffffff">
                                      <p:cBhvr>
                                        <p:cTn id="1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0" y="-143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8" grpId="1"/>
      <p:bldP spid="30" grpId="0"/>
      <p:bldP spid="3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Группа 56"/>
          <p:cNvGrpSpPr>
            <a:grpSpLocks noChangeAspect="1"/>
          </p:cNvGrpSpPr>
          <p:nvPr/>
        </p:nvGrpSpPr>
        <p:grpSpPr>
          <a:xfrm>
            <a:off x="3960000" y="0"/>
            <a:ext cx="5184000" cy="5184000"/>
            <a:chOff x="-6480000" y="764704"/>
            <a:chExt cx="6480000" cy="6480000"/>
          </a:xfrm>
        </p:grpSpPr>
        <p:sp>
          <p:nvSpPr>
            <p:cNvPr id="29" name="Овал 28"/>
            <p:cNvSpPr/>
            <p:nvPr/>
          </p:nvSpPr>
          <p:spPr>
            <a:xfrm>
              <a:off x="-6480000" y="764704"/>
              <a:ext cx="6480000" cy="6480000"/>
            </a:xfrm>
            <a:prstGeom prst="ellipse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0" name="Группа 29"/>
            <p:cNvGrpSpPr/>
            <p:nvPr/>
          </p:nvGrpSpPr>
          <p:grpSpPr>
            <a:xfrm>
              <a:off x="-4895824" y="6237312"/>
              <a:ext cx="288000" cy="288001"/>
              <a:chOff x="5004048" y="3356992"/>
              <a:chExt cx="288000" cy="288001"/>
            </a:xfrm>
          </p:grpSpPr>
          <p:sp>
            <p:nvSpPr>
              <p:cNvPr id="34" name="Овал 33"/>
              <p:cNvSpPr/>
              <p:nvPr/>
            </p:nvSpPr>
            <p:spPr>
              <a:xfrm flipH="1">
                <a:off x="5004048" y="3356992"/>
                <a:ext cx="288000" cy="2880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5" name="Минус 34"/>
              <p:cNvSpPr/>
              <p:nvPr/>
            </p:nvSpPr>
            <p:spPr>
              <a:xfrm>
                <a:off x="5004048" y="3356992"/>
                <a:ext cx="216000" cy="2880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36" name="Группа 35"/>
            <p:cNvGrpSpPr/>
            <p:nvPr/>
          </p:nvGrpSpPr>
          <p:grpSpPr>
            <a:xfrm>
              <a:off x="-3851648" y="3321048"/>
              <a:ext cx="1224016" cy="1188072"/>
              <a:chOff x="4104008" y="2636912"/>
              <a:chExt cx="1224016" cy="1188072"/>
            </a:xfrm>
          </p:grpSpPr>
          <p:grpSp>
            <p:nvGrpSpPr>
              <p:cNvPr id="37" name="Группа 45"/>
              <p:cNvGrpSpPr>
                <a:grpSpLocks noChangeAspect="1"/>
              </p:cNvGrpSpPr>
              <p:nvPr/>
            </p:nvGrpSpPr>
            <p:grpSpPr>
              <a:xfrm>
                <a:off x="4644008" y="2708920"/>
                <a:ext cx="540000" cy="540000"/>
                <a:chOff x="4211960" y="3357017"/>
                <a:chExt cx="360000" cy="359999"/>
              </a:xfrm>
            </p:grpSpPr>
            <p:sp>
              <p:nvSpPr>
                <p:cNvPr id="48" name="Овал 47"/>
                <p:cNvSpPr/>
                <p:nvPr/>
              </p:nvSpPr>
              <p:spPr>
                <a:xfrm flipH="1">
                  <a:off x="4211960" y="3357017"/>
                  <a:ext cx="360000" cy="359999"/>
                </a:xfrm>
                <a:prstGeom prst="ellipse">
                  <a:avLst/>
                </a:prstGeom>
                <a:gradFill flip="none" rotWithShape="1">
                  <a:gsLst>
                    <a:gs pos="69000">
                      <a:srgbClr val="FF0000"/>
                    </a:gs>
                    <a:gs pos="0">
                      <a:schemeClr val="accent2">
                        <a:tint val="37000"/>
                        <a:satMod val="300000"/>
                      </a:schemeClr>
                    </a:gs>
                    <a:gs pos="0">
                      <a:schemeClr val="accent2">
                        <a:tint val="15000"/>
                        <a:satMod val="35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scene3d>
                  <a:camera prst="orthographicFront"/>
                  <a:lightRig rig="threePt" dir="t">
                    <a:rot lat="0" lon="0" rev="0"/>
                  </a:lightRig>
                </a:scene3d>
                <a:sp3d extrusionH="444500">
                  <a:bevelT w="260350" h="101600"/>
                  <a:bevelB w="203200" h="101600"/>
                </a:sp3d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0" name="Плюс 49"/>
                <p:cNvSpPr/>
                <p:nvPr/>
              </p:nvSpPr>
              <p:spPr>
                <a:xfrm>
                  <a:off x="4259965" y="3405022"/>
                  <a:ext cx="216000" cy="215999"/>
                </a:xfrm>
                <a:prstGeom prst="mathPlus">
                  <a:avLst/>
                </a:prstGeom>
                <a:solidFill>
                  <a:srgbClr val="FF0000"/>
                </a:solidFill>
                <a:ln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39" name="Овал 38"/>
              <p:cNvSpPr/>
              <p:nvPr/>
            </p:nvSpPr>
            <p:spPr>
              <a:xfrm>
                <a:off x="4788024" y="3033016"/>
                <a:ext cx="540000" cy="540000"/>
              </a:xfrm>
              <a:prstGeom prst="ellipse">
                <a:avLst/>
              </a:prstGeom>
              <a:gradFill flip="none" rotWithShape="1"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360000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40" name="Группа 13"/>
              <p:cNvGrpSpPr>
                <a:grpSpLocks noChangeAspect="1"/>
              </p:cNvGrpSpPr>
              <p:nvPr/>
            </p:nvGrpSpPr>
            <p:grpSpPr>
              <a:xfrm>
                <a:off x="4104008" y="3033016"/>
                <a:ext cx="540000" cy="540000"/>
                <a:chOff x="4211960" y="3357017"/>
                <a:chExt cx="360000" cy="359999"/>
              </a:xfrm>
            </p:grpSpPr>
            <p:sp>
              <p:nvSpPr>
                <p:cNvPr id="46" name="Овал 45"/>
                <p:cNvSpPr/>
                <p:nvPr/>
              </p:nvSpPr>
              <p:spPr>
                <a:xfrm flipH="1">
                  <a:off x="4211960" y="3357017"/>
                  <a:ext cx="360000" cy="359999"/>
                </a:xfrm>
                <a:prstGeom prst="ellipse">
                  <a:avLst/>
                </a:prstGeom>
                <a:gradFill flip="none" rotWithShape="1">
                  <a:gsLst>
                    <a:gs pos="69000">
                      <a:srgbClr val="FF0000"/>
                    </a:gs>
                    <a:gs pos="0">
                      <a:schemeClr val="accent2">
                        <a:tint val="37000"/>
                        <a:satMod val="300000"/>
                      </a:schemeClr>
                    </a:gs>
                    <a:gs pos="0">
                      <a:schemeClr val="accent2">
                        <a:tint val="15000"/>
                        <a:satMod val="35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scene3d>
                  <a:camera prst="orthographicFront"/>
                  <a:lightRig rig="threePt" dir="t">
                    <a:rot lat="0" lon="0" rev="0"/>
                  </a:lightRig>
                </a:scene3d>
                <a:sp3d extrusionH="444500">
                  <a:bevelT w="260350" h="101600"/>
                  <a:bevelB w="203200" h="101600"/>
                </a:sp3d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7" name="Плюс 46"/>
                <p:cNvSpPr/>
                <p:nvPr/>
              </p:nvSpPr>
              <p:spPr>
                <a:xfrm>
                  <a:off x="4259965" y="3405022"/>
                  <a:ext cx="216000" cy="215999"/>
                </a:xfrm>
                <a:prstGeom prst="mathPlus">
                  <a:avLst/>
                </a:prstGeom>
                <a:solidFill>
                  <a:srgbClr val="FF0000"/>
                </a:solidFill>
                <a:ln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41" name="Овал 40"/>
              <p:cNvSpPr/>
              <p:nvPr/>
            </p:nvSpPr>
            <p:spPr>
              <a:xfrm>
                <a:off x="4355976" y="3284984"/>
                <a:ext cx="540000" cy="540000"/>
              </a:xfrm>
              <a:prstGeom prst="ellipse">
                <a:avLst/>
              </a:prstGeom>
              <a:gradFill flip="none" rotWithShape="1"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360000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2" name="Овал 41"/>
              <p:cNvSpPr/>
              <p:nvPr/>
            </p:nvSpPr>
            <p:spPr>
              <a:xfrm>
                <a:off x="4248024" y="2636912"/>
                <a:ext cx="540000" cy="540000"/>
              </a:xfrm>
              <a:prstGeom prst="ellipse">
                <a:avLst/>
              </a:prstGeom>
              <a:gradFill flip="none" rotWithShape="1"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360000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43" name="Группа 42"/>
              <p:cNvGrpSpPr>
                <a:grpSpLocks noChangeAspect="1"/>
              </p:cNvGrpSpPr>
              <p:nvPr/>
            </p:nvGrpSpPr>
            <p:grpSpPr>
              <a:xfrm>
                <a:off x="4499992" y="2996952"/>
                <a:ext cx="540000" cy="540000"/>
                <a:chOff x="4211960" y="3357017"/>
                <a:chExt cx="360000" cy="359999"/>
              </a:xfrm>
            </p:grpSpPr>
            <p:sp>
              <p:nvSpPr>
                <p:cNvPr id="44" name="Овал 43"/>
                <p:cNvSpPr/>
                <p:nvPr/>
              </p:nvSpPr>
              <p:spPr>
                <a:xfrm flipH="1">
                  <a:off x="4211960" y="3357017"/>
                  <a:ext cx="360000" cy="359999"/>
                </a:xfrm>
                <a:prstGeom prst="ellipse">
                  <a:avLst/>
                </a:prstGeom>
                <a:gradFill flip="none" rotWithShape="1">
                  <a:gsLst>
                    <a:gs pos="69000">
                      <a:srgbClr val="FF0000"/>
                    </a:gs>
                    <a:gs pos="0">
                      <a:schemeClr val="accent2">
                        <a:tint val="37000"/>
                        <a:satMod val="300000"/>
                      </a:schemeClr>
                    </a:gs>
                    <a:gs pos="0">
                      <a:schemeClr val="accent2">
                        <a:tint val="15000"/>
                        <a:satMod val="35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scene3d>
                  <a:camera prst="orthographicFront"/>
                  <a:lightRig rig="threePt" dir="t">
                    <a:rot lat="0" lon="0" rev="4200000"/>
                  </a:lightRig>
                </a:scene3d>
                <a:sp3d extrusionH="444500">
                  <a:bevelT w="260350" h="101600"/>
                  <a:bevelB w="203200" h="101600"/>
                </a:sp3d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5" name="Плюс 44"/>
                <p:cNvSpPr/>
                <p:nvPr/>
              </p:nvSpPr>
              <p:spPr>
                <a:xfrm>
                  <a:off x="4259965" y="3405022"/>
                  <a:ext cx="216000" cy="215999"/>
                </a:xfrm>
                <a:prstGeom prst="mathPlus">
                  <a:avLst/>
                </a:prstGeom>
                <a:solidFill>
                  <a:srgbClr val="FF0000"/>
                </a:solidFill>
                <a:ln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51" name="Группа 50"/>
            <p:cNvGrpSpPr/>
            <p:nvPr/>
          </p:nvGrpSpPr>
          <p:grpSpPr>
            <a:xfrm>
              <a:off x="-647352" y="3356992"/>
              <a:ext cx="288000" cy="288001"/>
              <a:chOff x="5004048" y="3356992"/>
              <a:chExt cx="288000" cy="288001"/>
            </a:xfrm>
          </p:grpSpPr>
          <p:sp>
            <p:nvSpPr>
              <p:cNvPr id="52" name="Овал 51"/>
              <p:cNvSpPr/>
              <p:nvPr/>
            </p:nvSpPr>
            <p:spPr>
              <a:xfrm flipH="1">
                <a:off x="5004048" y="3356992"/>
                <a:ext cx="288000" cy="2880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3" name="Минус 52"/>
              <p:cNvSpPr/>
              <p:nvPr/>
            </p:nvSpPr>
            <p:spPr>
              <a:xfrm>
                <a:off x="5004048" y="3356992"/>
                <a:ext cx="216000" cy="2880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4" name="Группа 53"/>
            <p:cNvGrpSpPr/>
            <p:nvPr/>
          </p:nvGrpSpPr>
          <p:grpSpPr>
            <a:xfrm>
              <a:off x="-5615872" y="2348880"/>
              <a:ext cx="288000" cy="288001"/>
              <a:chOff x="5004048" y="3356992"/>
              <a:chExt cx="288000" cy="288001"/>
            </a:xfrm>
          </p:grpSpPr>
          <p:sp>
            <p:nvSpPr>
              <p:cNvPr id="55" name="Овал 54"/>
              <p:cNvSpPr/>
              <p:nvPr/>
            </p:nvSpPr>
            <p:spPr>
              <a:xfrm flipH="1">
                <a:off x="5004048" y="3356992"/>
                <a:ext cx="288000" cy="2880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6" name="Минус 55"/>
              <p:cNvSpPr/>
              <p:nvPr/>
            </p:nvSpPr>
            <p:spPr>
              <a:xfrm>
                <a:off x="5004048" y="3356992"/>
                <a:ext cx="216000" cy="2880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21" name="TextBox 20"/>
          <p:cNvSpPr txBox="1"/>
          <p:nvPr/>
        </p:nvSpPr>
        <p:spPr>
          <a:xfrm>
            <a:off x="1475656" y="817548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Segoe Print" pitchFamily="2" charset="0"/>
              </a:rPr>
              <a:t>- </a:t>
            </a:r>
            <a:r>
              <a:rPr lang="ru-RU" sz="2800" dirty="0" smtClean="0">
                <a:solidFill>
                  <a:srgbClr val="FF0000"/>
                </a:solidFill>
                <a:latin typeface="Segoe Print" pitchFamily="2" charset="0"/>
              </a:rPr>
              <a:t>протоны</a:t>
            </a:r>
            <a:endParaRPr lang="ru-RU" sz="2800" dirty="0">
              <a:solidFill>
                <a:srgbClr val="FF0000"/>
              </a:solidFill>
              <a:latin typeface="Segoe Print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03648" y="2185700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  <a:latin typeface="Segoe Print" pitchFamily="2" charset="0"/>
              </a:rPr>
              <a:t>- </a:t>
            </a:r>
            <a:r>
              <a:rPr lang="ru-RU" sz="2800" dirty="0" smtClean="0">
                <a:solidFill>
                  <a:srgbClr val="00B050"/>
                </a:solidFill>
                <a:latin typeface="Segoe Print" pitchFamily="2" charset="0"/>
              </a:rPr>
              <a:t>нейтроны</a:t>
            </a:r>
            <a:endParaRPr lang="ru-RU" sz="2800" dirty="0">
              <a:solidFill>
                <a:srgbClr val="00B050"/>
              </a:solidFill>
              <a:latin typeface="Segoe Print" pitchFamily="2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51520" y="548680"/>
            <a:ext cx="3672408" cy="2592288"/>
          </a:xfrm>
          <a:prstGeom prst="roundRect">
            <a:avLst>
              <a:gd name="adj" fmla="val 30665"/>
            </a:avLst>
          </a:prstGeom>
          <a:noFill/>
          <a:ln>
            <a:solidFill>
              <a:srgbClr val="0C0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-180528" y="3212976"/>
            <a:ext cx="4536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00B0F0"/>
                </a:solidFill>
                <a:latin typeface="Segoe Print" pitchFamily="2" charset="0"/>
              </a:rPr>
              <a:t>Нуклоны</a:t>
            </a:r>
          </a:p>
          <a:p>
            <a:pPr algn="ctr"/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Segoe Print" pitchFamily="2" charset="0"/>
              </a:rPr>
              <a:t>Nuclear</a:t>
            </a:r>
            <a:r>
              <a:rPr lang="en-US" sz="2400" dirty="0" smtClean="0">
                <a:latin typeface="Segoe Print" pitchFamily="2" charset="0"/>
              </a:rPr>
              <a:t> </a:t>
            </a:r>
            <a:r>
              <a:rPr lang="ru-RU" sz="2400" dirty="0" smtClean="0">
                <a:solidFill>
                  <a:srgbClr val="00B0F0"/>
                </a:solidFill>
                <a:latin typeface="Segoe Print" pitchFamily="2" charset="0"/>
              </a:rPr>
              <a:t>(англ.)</a:t>
            </a:r>
            <a:r>
              <a:rPr lang="ru-RU" sz="2400" dirty="0" smtClean="0">
                <a:latin typeface="Segoe Print" pitchFamily="2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Segoe Print" pitchFamily="2" charset="0"/>
              </a:rPr>
              <a:t>- ядерный </a:t>
            </a:r>
            <a:r>
              <a:rPr lang="en-US" sz="2400" dirty="0" smtClean="0">
                <a:solidFill>
                  <a:srgbClr val="FF0000"/>
                </a:solidFill>
                <a:latin typeface="Segoe Print" pitchFamily="2" charset="0"/>
              </a:rPr>
              <a:t> </a:t>
            </a:r>
            <a:endParaRPr lang="ru-RU" sz="2400" dirty="0">
              <a:solidFill>
                <a:srgbClr val="FF0000"/>
              </a:solidFill>
              <a:latin typeface="Segoe Print" pitchFamily="2" charset="0"/>
            </a:endParaRPr>
          </a:p>
        </p:txBody>
      </p:sp>
      <p:grpSp>
        <p:nvGrpSpPr>
          <p:cNvPr id="59" name="Группа 45"/>
          <p:cNvGrpSpPr>
            <a:grpSpLocks noChangeAspect="1"/>
          </p:cNvGrpSpPr>
          <p:nvPr/>
        </p:nvGrpSpPr>
        <p:grpSpPr>
          <a:xfrm>
            <a:off x="827584" y="800768"/>
            <a:ext cx="540000" cy="540000"/>
            <a:chOff x="4211960" y="3357017"/>
            <a:chExt cx="360000" cy="359999"/>
          </a:xfrm>
        </p:grpSpPr>
        <p:sp>
          <p:nvSpPr>
            <p:cNvPr id="69" name="Овал 68"/>
            <p:cNvSpPr/>
            <p:nvPr/>
          </p:nvSpPr>
          <p:spPr>
            <a:xfrm flipH="1">
              <a:off x="4211960" y="3357017"/>
              <a:ext cx="360000" cy="359999"/>
            </a:xfrm>
            <a:prstGeom prst="ellipse">
              <a:avLst/>
            </a:prstGeom>
            <a:gradFill flip="none" rotWithShape="1">
              <a:gsLst>
                <a:gs pos="69000">
                  <a:srgbClr val="FF0000"/>
                </a:gs>
                <a:gs pos="0">
                  <a:schemeClr val="accent2">
                    <a:tint val="37000"/>
                    <a:satMod val="300000"/>
                  </a:schemeClr>
                </a:gs>
                <a:gs pos="0">
                  <a:schemeClr val="accent2">
                    <a:tint val="15000"/>
                    <a:satMod val="3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Плюс 69"/>
            <p:cNvSpPr/>
            <p:nvPr/>
          </p:nvSpPr>
          <p:spPr>
            <a:xfrm>
              <a:off x="4259965" y="3405022"/>
              <a:ext cx="216000" cy="215999"/>
            </a:xfrm>
            <a:prstGeom prst="mathPlus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3" name="Овал 62"/>
          <p:cNvSpPr/>
          <p:nvPr/>
        </p:nvSpPr>
        <p:spPr>
          <a:xfrm>
            <a:off x="827584" y="2204864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 extrusionH="444500">
            <a:bevelT w="260350" h="101600"/>
            <a:bevelB w="2032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1" name="Группа 70"/>
          <p:cNvGrpSpPr/>
          <p:nvPr/>
        </p:nvGrpSpPr>
        <p:grpSpPr>
          <a:xfrm>
            <a:off x="899592" y="5013176"/>
            <a:ext cx="288000" cy="288001"/>
            <a:chOff x="5004048" y="3356992"/>
            <a:chExt cx="288000" cy="288001"/>
          </a:xfrm>
        </p:grpSpPr>
        <p:sp>
          <p:nvSpPr>
            <p:cNvPr id="72" name="Овал 71"/>
            <p:cNvSpPr/>
            <p:nvPr/>
          </p:nvSpPr>
          <p:spPr>
            <a:xfrm flipH="1">
              <a:off x="5004048" y="3356992"/>
              <a:ext cx="288000" cy="288001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Минус 72"/>
            <p:cNvSpPr/>
            <p:nvPr/>
          </p:nvSpPr>
          <p:spPr>
            <a:xfrm>
              <a:off x="5004048" y="3356992"/>
              <a:ext cx="216000" cy="288000"/>
            </a:xfrm>
            <a:prstGeom prst="mathMinus">
              <a:avLst/>
            </a:prstGeom>
            <a:solidFill>
              <a:srgbClr val="0000FF"/>
            </a:solidFill>
            <a:ln>
              <a:solidFill>
                <a:schemeClr val="bg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09" name="TextBox 208"/>
          <p:cNvSpPr txBox="1"/>
          <p:nvPr/>
        </p:nvSpPr>
        <p:spPr>
          <a:xfrm>
            <a:off x="1259632" y="4942909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Segoe Print" pitchFamily="2" charset="0"/>
              </a:rPr>
              <a:t>- </a:t>
            </a:r>
            <a:r>
              <a:rPr lang="ru-RU" sz="2800" dirty="0" smtClean="0">
                <a:solidFill>
                  <a:srgbClr val="0000FF"/>
                </a:solidFill>
                <a:latin typeface="Segoe Print" pitchFamily="2" charset="0"/>
              </a:rPr>
              <a:t>электроны</a:t>
            </a:r>
            <a:endParaRPr lang="ru-RU" sz="2800" dirty="0">
              <a:solidFill>
                <a:srgbClr val="0000FF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94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/>
      <p:bldP spid="20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3059832" y="2348880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Z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59832" y="1628800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A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347864" y="1556792"/>
            <a:ext cx="10801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chemeClr val="accent6">
                    <a:lumMod val="7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Li</a:t>
            </a:r>
            <a:endParaRPr lang="ru-RU" sz="8000" dirty="0">
              <a:solidFill>
                <a:schemeClr val="accent6">
                  <a:lumMod val="75000"/>
                </a:schemeClr>
              </a:solidFill>
              <a:cs typeface="Adobe Arabic" panose="02040503050201020203" pitchFamily="18" charset="-78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59832" y="2340169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59832" y="1628800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>6</a:t>
            </a:r>
            <a:endParaRPr lang="ru-RU" sz="3200" b="1" dirty="0">
              <a:solidFill>
                <a:srgbClr val="00B050"/>
              </a:solidFill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179512" y="548680"/>
            <a:ext cx="2880320" cy="1372508"/>
            <a:chOff x="179512" y="548680"/>
            <a:chExt cx="2880320" cy="1372508"/>
          </a:xfrm>
        </p:grpSpPr>
        <p:sp>
          <p:nvSpPr>
            <p:cNvPr id="30" name="TextBox 29"/>
            <p:cNvSpPr txBox="1"/>
            <p:nvPr/>
          </p:nvSpPr>
          <p:spPr>
            <a:xfrm>
              <a:off x="179512" y="548680"/>
              <a:ext cx="216024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 smtClean="0">
                  <a:solidFill>
                    <a:srgbClr val="00B050"/>
                  </a:solidFill>
                  <a:latin typeface="Segoe Print" pitchFamily="2" charset="0"/>
                </a:rPr>
                <a:t>Массовое число</a:t>
              </a:r>
              <a:endParaRPr lang="ru-RU" sz="2800" b="1" dirty="0">
                <a:solidFill>
                  <a:srgbClr val="00B050"/>
                </a:solidFill>
                <a:latin typeface="Segoe Print" pitchFamily="2" charset="0"/>
              </a:endParaRPr>
            </a:p>
          </p:txBody>
        </p:sp>
        <p:cxnSp>
          <p:nvCxnSpPr>
            <p:cNvPr id="37" name="Прямая соединительная линия 36"/>
            <p:cNvCxnSpPr>
              <a:stCxn id="34" idx="1"/>
              <a:endCxn id="30" idx="2"/>
            </p:cNvCxnSpPr>
            <p:nvPr/>
          </p:nvCxnSpPr>
          <p:spPr>
            <a:xfrm flipH="1" flipV="1">
              <a:off x="1259632" y="1502787"/>
              <a:ext cx="1800200" cy="418401"/>
            </a:xfrm>
            <a:prstGeom prst="line">
              <a:avLst/>
            </a:prstGeom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Группа 42"/>
          <p:cNvGrpSpPr/>
          <p:nvPr/>
        </p:nvGrpSpPr>
        <p:grpSpPr>
          <a:xfrm>
            <a:off x="395536" y="2686561"/>
            <a:ext cx="2664296" cy="1822559"/>
            <a:chOff x="395536" y="2632556"/>
            <a:chExt cx="2664296" cy="1822559"/>
          </a:xfrm>
        </p:grpSpPr>
        <p:sp>
          <p:nvSpPr>
            <p:cNvPr id="31" name="TextBox 30"/>
            <p:cNvSpPr txBox="1"/>
            <p:nvPr/>
          </p:nvSpPr>
          <p:spPr>
            <a:xfrm>
              <a:off x="395536" y="3501008"/>
              <a:ext cx="201622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 smtClean="0">
                  <a:solidFill>
                    <a:srgbClr val="FF0000"/>
                  </a:solidFill>
                  <a:latin typeface="Segoe Print" pitchFamily="2" charset="0"/>
                </a:rPr>
                <a:t>Зарядовое число</a:t>
              </a:r>
              <a:endParaRPr lang="ru-RU" sz="2800" b="1" dirty="0">
                <a:solidFill>
                  <a:srgbClr val="FF0000"/>
                </a:solidFill>
                <a:latin typeface="Segoe Print" pitchFamily="2" charset="0"/>
              </a:endParaRPr>
            </a:p>
          </p:txBody>
        </p:sp>
        <p:cxnSp>
          <p:nvCxnSpPr>
            <p:cNvPr id="40" name="Прямая соединительная линия 39"/>
            <p:cNvCxnSpPr>
              <a:stCxn id="33" idx="1"/>
              <a:endCxn id="31" idx="0"/>
            </p:cNvCxnSpPr>
            <p:nvPr/>
          </p:nvCxnSpPr>
          <p:spPr>
            <a:xfrm rot="10800000" flipV="1">
              <a:off x="1403648" y="2632556"/>
              <a:ext cx="1656184" cy="868451"/>
            </a:xfrm>
            <a:prstGeom prst="line">
              <a:avLst/>
            </a:prstGeom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Группа 35"/>
          <p:cNvGrpSpPr/>
          <p:nvPr/>
        </p:nvGrpSpPr>
        <p:grpSpPr>
          <a:xfrm>
            <a:off x="251520" y="4581128"/>
            <a:ext cx="8568952" cy="1584176"/>
            <a:chOff x="467544" y="4725144"/>
            <a:chExt cx="8568952" cy="1584176"/>
          </a:xfrm>
        </p:grpSpPr>
        <p:sp>
          <p:nvSpPr>
            <p:cNvPr id="44" name="TextBox 43"/>
            <p:cNvSpPr txBox="1"/>
            <p:nvPr/>
          </p:nvSpPr>
          <p:spPr>
            <a:xfrm>
              <a:off x="3203848" y="5385990"/>
              <a:ext cx="309634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00B0F0"/>
                  </a:solidFill>
                </a:rPr>
                <a:t>N</a:t>
              </a:r>
              <a:r>
                <a:rPr lang="en-US" sz="5400" b="1" dirty="0" smtClean="0"/>
                <a:t> </a:t>
              </a:r>
              <a:r>
                <a:rPr lang="en-US" sz="5400" b="1" dirty="0" smtClean="0">
                  <a:solidFill>
                    <a:srgbClr val="7030A0"/>
                  </a:solidFill>
                </a:rPr>
                <a:t>=</a:t>
              </a:r>
              <a:r>
                <a:rPr lang="en-US" sz="5400" b="1" dirty="0" smtClean="0"/>
                <a:t> </a:t>
              </a:r>
              <a:r>
                <a:rPr lang="en-US" sz="5400" b="1" dirty="0" smtClean="0">
                  <a:solidFill>
                    <a:srgbClr val="00B050"/>
                  </a:solidFill>
                </a:rPr>
                <a:t>A</a:t>
              </a:r>
              <a:r>
                <a:rPr lang="en-US" sz="5400" b="1" dirty="0" smtClean="0"/>
                <a:t> </a:t>
              </a:r>
              <a:r>
                <a:rPr lang="en-US" sz="5400" b="1" dirty="0" smtClean="0">
                  <a:solidFill>
                    <a:srgbClr val="7030A0"/>
                  </a:solidFill>
                </a:rPr>
                <a:t>-</a:t>
              </a:r>
              <a:r>
                <a:rPr lang="en-US" sz="5400" b="1" dirty="0" smtClean="0"/>
                <a:t> </a:t>
              </a:r>
              <a:r>
                <a:rPr lang="en-US" sz="5400" b="1" dirty="0" smtClean="0">
                  <a:solidFill>
                    <a:srgbClr val="FF0000"/>
                  </a:solidFill>
                </a:rPr>
                <a:t>Z</a:t>
              </a:r>
              <a:endParaRPr lang="ru-RU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67544" y="4725144"/>
              <a:ext cx="85689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 smtClean="0">
                  <a:solidFill>
                    <a:srgbClr val="00B0F0"/>
                  </a:solidFill>
                  <a:latin typeface="Segoe Print" pitchFamily="2" charset="0"/>
                </a:rPr>
                <a:t>Число нейтронов в ядре атома:</a:t>
              </a:r>
              <a:endParaRPr lang="ru-RU" sz="3600" dirty="0">
                <a:solidFill>
                  <a:srgbClr val="00B0F0"/>
                </a:solidFill>
                <a:latin typeface="Segoe Print" pitchFamily="2" charset="0"/>
              </a:endParaRPr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4788024" y="73888"/>
            <a:ext cx="4147199" cy="4147200"/>
            <a:chOff x="4788024" y="73888"/>
            <a:chExt cx="4147199" cy="4147200"/>
          </a:xfrm>
        </p:grpSpPr>
        <p:sp>
          <p:nvSpPr>
            <p:cNvPr id="46" name="Овал 45"/>
            <p:cNvSpPr>
              <a:spLocks noChangeAspect="1"/>
            </p:cNvSpPr>
            <p:nvPr/>
          </p:nvSpPr>
          <p:spPr>
            <a:xfrm>
              <a:off x="4788024" y="73888"/>
              <a:ext cx="4147199" cy="4147200"/>
            </a:xfrm>
            <a:prstGeom prst="ellipse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47" name="Группа 29"/>
            <p:cNvGrpSpPr/>
            <p:nvPr/>
          </p:nvGrpSpPr>
          <p:grpSpPr>
            <a:xfrm>
              <a:off x="5853768" y="3501008"/>
              <a:ext cx="230400" cy="230401"/>
              <a:chOff x="5004048" y="3356992"/>
              <a:chExt cx="288000" cy="288001"/>
            </a:xfrm>
          </p:grpSpPr>
          <p:sp>
            <p:nvSpPr>
              <p:cNvPr id="67" name="Овал 66"/>
              <p:cNvSpPr/>
              <p:nvPr/>
            </p:nvSpPr>
            <p:spPr>
              <a:xfrm flipH="1">
                <a:off x="5004048" y="3356992"/>
                <a:ext cx="288000" cy="2880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8" name="Минус 67"/>
              <p:cNvSpPr/>
              <p:nvPr/>
            </p:nvSpPr>
            <p:spPr>
              <a:xfrm>
                <a:off x="5004048" y="3356992"/>
                <a:ext cx="216000" cy="2880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48" name="Группа 35"/>
            <p:cNvGrpSpPr/>
            <p:nvPr/>
          </p:nvGrpSpPr>
          <p:grpSpPr>
            <a:xfrm>
              <a:off x="6372200" y="1628800"/>
              <a:ext cx="979213" cy="950458"/>
              <a:chOff x="4104008" y="2636912"/>
              <a:chExt cx="1224016" cy="1188072"/>
            </a:xfrm>
          </p:grpSpPr>
          <p:grpSp>
            <p:nvGrpSpPr>
              <p:cNvPr id="55" name="Группа 45"/>
              <p:cNvGrpSpPr>
                <a:grpSpLocks noChangeAspect="1"/>
              </p:cNvGrpSpPr>
              <p:nvPr/>
            </p:nvGrpSpPr>
            <p:grpSpPr>
              <a:xfrm>
                <a:off x="4644008" y="2708920"/>
                <a:ext cx="540000" cy="540000"/>
                <a:chOff x="4211960" y="3357017"/>
                <a:chExt cx="360000" cy="359999"/>
              </a:xfrm>
            </p:grpSpPr>
            <p:sp>
              <p:nvSpPr>
                <p:cNvPr id="65" name="Овал 64"/>
                <p:cNvSpPr/>
                <p:nvPr/>
              </p:nvSpPr>
              <p:spPr>
                <a:xfrm flipH="1">
                  <a:off x="4211960" y="3357017"/>
                  <a:ext cx="360000" cy="359999"/>
                </a:xfrm>
                <a:prstGeom prst="ellipse">
                  <a:avLst/>
                </a:prstGeom>
                <a:gradFill flip="none" rotWithShape="1">
                  <a:gsLst>
                    <a:gs pos="69000">
                      <a:srgbClr val="FF0000"/>
                    </a:gs>
                    <a:gs pos="0">
                      <a:schemeClr val="accent2">
                        <a:tint val="37000"/>
                        <a:satMod val="300000"/>
                      </a:schemeClr>
                    </a:gs>
                    <a:gs pos="0">
                      <a:schemeClr val="accent2">
                        <a:tint val="15000"/>
                        <a:satMod val="35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scene3d>
                  <a:camera prst="orthographicFront"/>
                  <a:lightRig rig="threePt" dir="t">
                    <a:rot lat="0" lon="0" rev="0"/>
                  </a:lightRig>
                </a:scene3d>
                <a:sp3d extrusionH="444500">
                  <a:bevelT w="260350" h="101600"/>
                  <a:bevelB w="203200" h="101600"/>
                </a:sp3d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6" name="Плюс 65"/>
                <p:cNvSpPr/>
                <p:nvPr/>
              </p:nvSpPr>
              <p:spPr>
                <a:xfrm>
                  <a:off x="4259965" y="3405022"/>
                  <a:ext cx="216000" cy="215999"/>
                </a:xfrm>
                <a:prstGeom prst="mathPlus">
                  <a:avLst/>
                </a:prstGeom>
                <a:solidFill>
                  <a:srgbClr val="FF0000"/>
                </a:solidFill>
                <a:ln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56" name="Овал 55"/>
              <p:cNvSpPr/>
              <p:nvPr/>
            </p:nvSpPr>
            <p:spPr>
              <a:xfrm>
                <a:off x="4788024" y="3033016"/>
                <a:ext cx="540000" cy="540000"/>
              </a:xfrm>
              <a:prstGeom prst="ellipse">
                <a:avLst/>
              </a:prstGeom>
              <a:gradFill flip="none" rotWithShape="1"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360000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57" name="Группа 56"/>
              <p:cNvGrpSpPr>
                <a:grpSpLocks noChangeAspect="1"/>
              </p:cNvGrpSpPr>
              <p:nvPr/>
            </p:nvGrpSpPr>
            <p:grpSpPr>
              <a:xfrm>
                <a:off x="4104008" y="3033016"/>
                <a:ext cx="540000" cy="540000"/>
                <a:chOff x="4211960" y="3357017"/>
                <a:chExt cx="360000" cy="359999"/>
              </a:xfrm>
            </p:grpSpPr>
            <p:sp>
              <p:nvSpPr>
                <p:cNvPr id="63" name="Овал 62"/>
                <p:cNvSpPr/>
                <p:nvPr/>
              </p:nvSpPr>
              <p:spPr>
                <a:xfrm flipH="1">
                  <a:off x="4211960" y="3357017"/>
                  <a:ext cx="360000" cy="359999"/>
                </a:xfrm>
                <a:prstGeom prst="ellipse">
                  <a:avLst/>
                </a:prstGeom>
                <a:gradFill flip="none" rotWithShape="1">
                  <a:gsLst>
                    <a:gs pos="69000">
                      <a:srgbClr val="FF0000"/>
                    </a:gs>
                    <a:gs pos="0">
                      <a:schemeClr val="accent2">
                        <a:tint val="37000"/>
                        <a:satMod val="300000"/>
                      </a:schemeClr>
                    </a:gs>
                    <a:gs pos="0">
                      <a:schemeClr val="accent2">
                        <a:tint val="15000"/>
                        <a:satMod val="35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scene3d>
                  <a:camera prst="orthographicFront"/>
                  <a:lightRig rig="threePt" dir="t">
                    <a:rot lat="0" lon="0" rev="0"/>
                  </a:lightRig>
                </a:scene3d>
                <a:sp3d extrusionH="444500">
                  <a:bevelT w="260350" h="101600"/>
                  <a:bevelB w="203200" h="101600"/>
                </a:sp3d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4" name="Плюс 63"/>
                <p:cNvSpPr/>
                <p:nvPr/>
              </p:nvSpPr>
              <p:spPr>
                <a:xfrm>
                  <a:off x="4259965" y="3405022"/>
                  <a:ext cx="216000" cy="215999"/>
                </a:xfrm>
                <a:prstGeom prst="mathPlus">
                  <a:avLst/>
                </a:prstGeom>
                <a:solidFill>
                  <a:srgbClr val="FF0000"/>
                </a:solidFill>
                <a:ln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58" name="Овал 57"/>
              <p:cNvSpPr/>
              <p:nvPr/>
            </p:nvSpPr>
            <p:spPr>
              <a:xfrm>
                <a:off x="4355976" y="3284984"/>
                <a:ext cx="540000" cy="540000"/>
              </a:xfrm>
              <a:prstGeom prst="ellipse">
                <a:avLst/>
              </a:prstGeom>
              <a:gradFill flip="none" rotWithShape="1"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360000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9" name="Овал 58"/>
              <p:cNvSpPr/>
              <p:nvPr/>
            </p:nvSpPr>
            <p:spPr>
              <a:xfrm>
                <a:off x="4248024" y="2636912"/>
                <a:ext cx="540000" cy="540000"/>
              </a:xfrm>
              <a:prstGeom prst="ellipse">
                <a:avLst/>
              </a:prstGeom>
              <a:gradFill flip="none" rotWithShape="1"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360000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60" name="Группа 42"/>
              <p:cNvGrpSpPr>
                <a:grpSpLocks noChangeAspect="1"/>
              </p:cNvGrpSpPr>
              <p:nvPr/>
            </p:nvGrpSpPr>
            <p:grpSpPr>
              <a:xfrm>
                <a:off x="4499992" y="2996952"/>
                <a:ext cx="540000" cy="540000"/>
                <a:chOff x="4211960" y="3357017"/>
                <a:chExt cx="360000" cy="359999"/>
              </a:xfrm>
            </p:grpSpPr>
            <p:sp>
              <p:nvSpPr>
                <p:cNvPr id="61" name="Овал 60"/>
                <p:cNvSpPr/>
                <p:nvPr/>
              </p:nvSpPr>
              <p:spPr>
                <a:xfrm flipH="1">
                  <a:off x="4211960" y="3357017"/>
                  <a:ext cx="360000" cy="359999"/>
                </a:xfrm>
                <a:prstGeom prst="ellipse">
                  <a:avLst/>
                </a:prstGeom>
                <a:gradFill flip="none" rotWithShape="1">
                  <a:gsLst>
                    <a:gs pos="69000">
                      <a:srgbClr val="FF0000"/>
                    </a:gs>
                    <a:gs pos="0">
                      <a:schemeClr val="accent2">
                        <a:tint val="37000"/>
                        <a:satMod val="300000"/>
                      </a:schemeClr>
                    </a:gs>
                    <a:gs pos="0">
                      <a:schemeClr val="accent2">
                        <a:tint val="15000"/>
                        <a:satMod val="35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scene3d>
                  <a:camera prst="orthographicFront"/>
                  <a:lightRig rig="threePt" dir="t">
                    <a:rot lat="0" lon="0" rev="4200000"/>
                  </a:lightRig>
                </a:scene3d>
                <a:sp3d extrusionH="444500">
                  <a:bevelT w="260350" h="101600"/>
                  <a:bevelB w="203200" h="101600"/>
                </a:sp3d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" name="Плюс 61"/>
                <p:cNvSpPr/>
                <p:nvPr/>
              </p:nvSpPr>
              <p:spPr>
                <a:xfrm>
                  <a:off x="4259965" y="3405022"/>
                  <a:ext cx="216000" cy="215999"/>
                </a:xfrm>
                <a:prstGeom prst="mathPlus">
                  <a:avLst/>
                </a:prstGeom>
                <a:solidFill>
                  <a:srgbClr val="FF0000"/>
                </a:solidFill>
                <a:ln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49" name="Группа 50"/>
            <p:cNvGrpSpPr/>
            <p:nvPr/>
          </p:nvGrpSpPr>
          <p:grpSpPr>
            <a:xfrm>
              <a:off x="8316416" y="1628800"/>
              <a:ext cx="230400" cy="230401"/>
              <a:chOff x="5004048" y="3356992"/>
              <a:chExt cx="288000" cy="288001"/>
            </a:xfrm>
          </p:grpSpPr>
          <p:sp>
            <p:nvSpPr>
              <p:cNvPr id="53" name="Овал 52"/>
              <p:cNvSpPr/>
              <p:nvPr/>
            </p:nvSpPr>
            <p:spPr>
              <a:xfrm flipH="1">
                <a:off x="5004048" y="3356992"/>
                <a:ext cx="288000" cy="2880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4" name="Минус 53"/>
              <p:cNvSpPr/>
              <p:nvPr/>
            </p:nvSpPr>
            <p:spPr>
              <a:xfrm>
                <a:off x="5004048" y="3356992"/>
                <a:ext cx="216000" cy="2880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0" name="Группа 53"/>
            <p:cNvGrpSpPr/>
            <p:nvPr/>
          </p:nvGrpSpPr>
          <p:grpSpPr>
            <a:xfrm>
              <a:off x="5508104" y="908720"/>
              <a:ext cx="230400" cy="230401"/>
              <a:chOff x="5004048" y="3356992"/>
              <a:chExt cx="288000" cy="288001"/>
            </a:xfrm>
          </p:grpSpPr>
          <p:sp>
            <p:nvSpPr>
              <p:cNvPr id="51" name="Овал 50"/>
              <p:cNvSpPr/>
              <p:nvPr/>
            </p:nvSpPr>
            <p:spPr>
              <a:xfrm flipH="1">
                <a:off x="5004048" y="3356992"/>
                <a:ext cx="288000" cy="2880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2" name="Минус 51"/>
              <p:cNvSpPr/>
              <p:nvPr/>
            </p:nvSpPr>
            <p:spPr>
              <a:xfrm>
                <a:off x="5004048" y="3356992"/>
                <a:ext cx="216000" cy="2880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42" name="TextBox 41"/>
          <p:cNvSpPr txBox="1"/>
          <p:nvPr/>
        </p:nvSpPr>
        <p:spPr>
          <a:xfrm>
            <a:off x="144016" y="3212976"/>
            <a:ext cx="4932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000" dirty="0" smtClean="0">
                <a:solidFill>
                  <a:srgbClr val="00B050"/>
                </a:solidFill>
                <a:latin typeface="Segoe Print" pitchFamily="2" charset="0"/>
                <a:cs typeface="AngsanaUPC" pitchFamily="18" charset="-34"/>
              </a:rPr>
              <a:t> число нуклонов в ядре атома;</a:t>
            </a:r>
            <a:endParaRPr lang="ru-RU" sz="2000" dirty="0">
              <a:solidFill>
                <a:srgbClr val="00B050"/>
              </a:solidFill>
              <a:latin typeface="Segoe Print" pitchFamily="2" charset="0"/>
              <a:cs typeface="AngsanaUPC" pitchFamily="18" charset="-34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88032" y="4509120"/>
            <a:ext cx="4932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000" dirty="0" smtClean="0">
                <a:solidFill>
                  <a:srgbClr val="FF0000"/>
                </a:solidFill>
                <a:latin typeface="Segoe Print" pitchFamily="2" charset="0"/>
                <a:cs typeface="AngsanaUPC" pitchFamily="18" charset="-34"/>
              </a:rPr>
              <a:t> число протонов в ядре атома;</a:t>
            </a:r>
            <a:endParaRPr lang="ru-RU" sz="2000" dirty="0">
              <a:solidFill>
                <a:srgbClr val="FF0000"/>
              </a:solidFill>
              <a:latin typeface="Segoe Print" pitchFamily="2" charset="0"/>
              <a:cs typeface="AngsanaUPC" pitchFamily="18" charset="-34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95536" y="5805264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000" dirty="0" smtClean="0">
                <a:solidFill>
                  <a:srgbClr val="FF0000"/>
                </a:solidFill>
                <a:latin typeface="Segoe Print" pitchFamily="2" charset="0"/>
                <a:cs typeface="AngsanaUPC" pitchFamily="18" charset="-34"/>
              </a:rPr>
              <a:t> порядковый номер химического элемента в таблице Менделеева.</a:t>
            </a:r>
            <a:endParaRPr lang="ru-RU" sz="2000" dirty="0">
              <a:solidFill>
                <a:srgbClr val="FF0000"/>
              </a:solidFill>
              <a:latin typeface="Segoe Print" pitchFamily="2" charset="0"/>
              <a:cs typeface="Angsan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9284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5" grpId="0"/>
      <p:bldP spid="33" grpId="0"/>
      <p:bldP spid="34" grpId="0"/>
      <p:bldP spid="42" grpId="0"/>
      <p:bldP spid="42" grpId="1"/>
      <p:bldP spid="73" grpId="0"/>
      <p:bldP spid="73" grpId="1"/>
      <p:bldP spid="74" grpId="0"/>
      <p:bldP spid="7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34"/>
          <p:cNvGrpSpPr/>
          <p:nvPr/>
        </p:nvGrpSpPr>
        <p:grpSpPr>
          <a:xfrm>
            <a:off x="7236296" y="5085184"/>
            <a:ext cx="1368152" cy="1368152"/>
            <a:chOff x="3779912" y="4869160"/>
            <a:chExt cx="1368152" cy="1368152"/>
          </a:xfrm>
        </p:grpSpPr>
        <p:sp>
          <p:nvSpPr>
            <p:cNvPr id="29" name="TextBox 28"/>
            <p:cNvSpPr txBox="1"/>
            <p:nvPr/>
          </p:nvSpPr>
          <p:spPr>
            <a:xfrm>
              <a:off x="4067944" y="4869160"/>
              <a:ext cx="108012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r>
                <a:rPr lang="en-US" sz="8000" b="1" dirty="0" smtClean="0">
                  <a:ln w="11430"/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N</a:t>
              </a:r>
              <a:endParaRPr lang="ru-RU" sz="8000" b="1" dirty="0">
                <a:ln w="11430"/>
                <a:solidFill>
                  <a:srgbClr val="FF0000"/>
                </a:solidFill>
                <a:cs typeface="Adobe Arabic" panose="02040503050201020203" pitchFamily="18" charset="-78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779912" y="5652537"/>
              <a:ext cx="360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solidFill>
                    <a:srgbClr val="FF0000"/>
                  </a:solidFill>
                </a:rPr>
                <a:t>7</a:t>
              </a:r>
              <a:endParaRPr lang="ru-RU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851920" y="4932457"/>
              <a:ext cx="6480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solidFill>
                    <a:srgbClr val="00B050"/>
                  </a:solidFill>
                </a:rPr>
                <a:t>14</a:t>
              </a:r>
              <a:endParaRPr lang="ru-RU" sz="32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51" name="Группа 34"/>
          <p:cNvGrpSpPr/>
          <p:nvPr/>
        </p:nvGrpSpPr>
        <p:grpSpPr>
          <a:xfrm>
            <a:off x="2339751" y="5275073"/>
            <a:ext cx="1656184" cy="1296144"/>
            <a:chOff x="3889364" y="4941168"/>
            <a:chExt cx="1258700" cy="1296144"/>
          </a:xfrm>
        </p:grpSpPr>
        <p:sp>
          <p:nvSpPr>
            <p:cNvPr id="52" name="TextBox 51"/>
            <p:cNvSpPr txBox="1"/>
            <p:nvPr/>
          </p:nvSpPr>
          <p:spPr>
            <a:xfrm>
              <a:off x="4067944" y="4967303"/>
              <a:ext cx="108012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r>
                <a:rPr lang="en-US" sz="7200" b="1" dirty="0" smtClean="0">
                  <a:ln w="11430"/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Be</a:t>
              </a:r>
              <a:endParaRPr lang="ru-RU" sz="7200" b="1" dirty="0">
                <a:ln w="11430"/>
                <a:solidFill>
                  <a:srgbClr val="FF0000"/>
                </a:solidFill>
                <a:cs typeface="Adobe Arabic" panose="02040503050201020203" pitchFamily="18" charset="-78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889364" y="5652537"/>
              <a:ext cx="360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solidFill>
                    <a:srgbClr val="FF0000"/>
                  </a:solidFill>
                </a:rPr>
                <a:t>4</a:t>
              </a:r>
              <a:endParaRPr lang="ru-RU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895125" y="4941168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solidFill>
                    <a:srgbClr val="00B050"/>
                  </a:solidFill>
                </a:rPr>
                <a:t>9</a:t>
              </a:r>
              <a:endParaRPr lang="ru-RU" sz="32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323528" y="44624"/>
            <a:ext cx="8784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CyrillicOld" pitchFamily="2" charset="0"/>
              </a:rPr>
              <a:t>Определите состав атомных ядер и атомы каких химических элементов изображены на слайде.</a:t>
            </a:r>
            <a:endParaRPr lang="ru-RU" sz="2800" dirty="0">
              <a:solidFill>
                <a:srgbClr val="FF0000"/>
              </a:solidFill>
              <a:latin typeface="CyrillicOld" pitchFamily="2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55576" y="5059050"/>
            <a:ext cx="11521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</a:rPr>
              <a:t>A</a:t>
            </a:r>
            <a:r>
              <a:rPr lang="ru-RU" sz="3600" b="1" dirty="0" smtClean="0">
                <a:solidFill>
                  <a:srgbClr val="00B050"/>
                </a:solidFill>
              </a:rPr>
              <a:t> -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Z</a:t>
            </a:r>
            <a:r>
              <a:rPr lang="ru-RU" sz="3600" b="1" dirty="0" smtClean="0">
                <a:solidFill>
                  <a:srgbClr val="FF0000"/>
                </a:solidFill>
              </a:rPr>
              <a:t> -</a:t>
            </a:r>
          </a:p>
          <a:p>
            <a:r>
              <a:rPr lang="en-US" sz="3600" b="1" dirty="0" smtClean="0">
                <a:solidFill>
                  <a:srgbClr val="00B0F0"/>
                </a:solidFill>
              </a:rPr>
              <a:t>N</a:t>
            </a:r>
            <a:r>
              <a:rPr lang="ru-RU" sz="3600" b="1" dirty="0" smtClean="0">
                <a:solidFill>
                  <a:srgbClr val="00B0F0"/>
                </a:solidFill>
              </a:rPr>
              <a:t> -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436096" y="5059050"/>
            <a:ext cx="11521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</a:rPr>
              <a:t>A</a:t>
            </a:r>
            <a:r>
              <a:rPr lang="ru-RU" sz="3600" b="1" dirty="0" smtClean="0">
                <a:solidFill>
                  <a:srgbClr val="00B050"/>
                </a:solidFill>
              </a:rPr>
              <a:t> -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Z</a:t>
            </a:r>
            <a:r>
              <a:rPr lang="ru-RU" sz="3600" b="1" dirty="0" smtClean="0">
                <a:solidFill>
                  <a:srgbClr val="FF0000"/>
                </a:solidFill>
              </a:rPr>
              <a:t> -</a:t>
            </a:r>
          </a:p>
          <a:p>
            <a:r>
              <a:rPr lang="en-US" sz="3600" b="1" dirty="0" smtClean="0">
                <a:solidFill>
                  <a:srgbClr val="00B0F0"/>
                </a:solidFill>
              </a:rPr>
              <a:t>N</a:t>
            </a:r>
            <a:r>
              <a:rPr lang="ru-RU" sz="3600" b="1" dirty="0" smtClean="0">
                <a:solidFill>
                  <a:srgbClr val="00B0F0"/>
                </a:solidFill>
              </a:rPr>
              <a:t> -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475656" y="5059050"/>
            <a:ext cx="11521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</a:rPr>
              <a:t>9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4</a:t>
            </a:r>
          </a:p>
          <a:p>
            <a:r>
              <a:rPr lang="ru-RU" sz="3600" b="1" dirty="0" smtClean="0">
                <a:solidFill>
                  <a:srgbClr val="00B0F0"/>
                </a:solidFill>
              </a:rPr>
              <a:t>5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012160" y="5059050"/>
            <a:ext cx="11521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</a:rPr>
              <a:t>14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7</a:t>
            </a:r>
          </a:p>
          <a:p>
            <a:r>
              <a:rPr lang="ru-RU" sz="3600" b="1" dirty="0" smtClean="0">
                <a:solidFill>
                  <a:srgbClr val="00B0F0"/>
                </a:solidFill>
              </a:rPr>
              <a:t>7</a:t>
            </a:r>
            <a:endParaRPr lang="ru-RU" sz="3600" b="1" dirty="0">
              <a:solidFill>
                <a:srgbClr val="FF0000"/>
              </a:solidFill>
            </a:endParaRPr>
          </a:p>
        </p:txBody>
      </p:sp>
      <p:grpSp>
        <p:nvGrpSpPr>
          <p:cNvPr id="107" name="Группа 106"/>
          <p:cNvGrpSpPr/>
          <p:nvPr/>
        </p:nvGrpSpPr>
        <p:grpSpPr>
          <a:xfrm>
            <a:off x="467544" y="980728"/>
            <a:ext cx="3959999" cy="3960000"/>
            <a:chOff x="467544" y="980728"/>
            <a:chExt cx="3959999" cy="3960000"/>
          </a:xfrm>
        </p:grpSpPr>
        <p:sp>
          <p:nvSpPr>
            <p:cNvPr id="76" name="Овал 75"/>
            <p:cNvSpPr>
              <a:spLocks noChangeAspect="1"/>
            </p:cNvSpPr>
            <p:nvPr/>
          </p:nvSpPr>
          <p:spPr>
            <a:xfrm>
              <a:off x="467544" y="980728"/>
              <a:ext cx="3959999" cy="3960000"/>
            </a:xfrm>
            <a:prstGeom prst="ellipse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7" name="Группа 29"/>
            <p:cNvGrpSpPr/>
            <p:nvPr/>
          </p:nvGrpSpPr>
          <p:grpSpPr>
            <a:xfrm>
              <a:off x="1533288" y="4407848"/>
              <a:ext cx="230400" cy="230401"/>
              <a:chOff x="5004048" y="3356992"/>
              <a:chExt cx="288000" cy="288001"/>
            </a:xfrm>
          </p:grpSpPr>
          <p:sp>
            <p:nvSpPr>
              <p:cNvPr id="97" name="Овал 96"/>
              <p:cNvSpPr/>
              <p:nvPr/>
            </p:nvSpPr>
            <p:spPr>
              <a:xfrm flipH="1">
                <a:off x="5004048" y="3356992"/>
                <a:ext cx="288000" cy="2880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8" name="Минус 97"/>
              <p:cNvSpPr/>
              <p:nvPr/>
            </p:nvSpPr>
            <p:spPr>
              <a:xfrm>
                <a:off x="5004048" y="3356992"/>
                <a:ext cx="216000" cy="2880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89" name="Овал 88"/>
            <p:cNvSpPr>
              <a:spLocks noChangeAspect="1"/>
            </p:cNvSpPr>
            <p:nvPr/>
          </p:nvSpPr>
          <p:spPr>
            <a:xfrm>
              <a:off x="2354192" y="2507336"/>
              <a:ext cx="345600" cy="345600"/>
            </a:xfrm>
            <a:prstGeom prst="ellipse">
              <a:avLst/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0" name="Группа 42"/>
            <p:cNvGrpSpPr>
              <a:grpSpLocks noChangeAspect="1"/>
            </p:cNvGrpSpPr>
            <p:nvPr/>
          </p:nvGrpSpPr>
          <p:grpSpPr>
            <a:xfrm>
              <a:off x="2123728" y="2996952"/>
              <a:ext cx="345600" cy="345600"/>
              <a:chOff x="4211960" y="3357017"/>
              <a:chExt cx="360000" cy="359999"/>
            </a:xfrm>
          </p:grpSpPr>
          <p:sp>
            <p:nvSpPr>
              <p:cNvPr id="91" name="Овал 90"/>
              <p:cNvSpPr/>
              <p:nvPr/>
            </p:nvSpPr>
            <p:spPr>
              <a:xfrm flipH="1">
                <a:off x="4211960" y="3357017"/>
                <a:ext cx="360000" cy="359999"/>
              </a:xfrm>
              <a:prstGeom prst="ellipse">
                <a:avLst/>
              </a:prstGeom>
              <a:gradFill flip="none" rotWithShape="1">
                <a:gsLst>
                  <a:gs pos="69000">
                    <a:srgbClr val="FF0000"/>
                  </a:gs>
                  <a:gs pos="0">
                    <a:schemeClr val="accent2">
                      <a:tint val="37000"/>
                      <a:satMod val="300000"/>
                    </a:schemeClr>
                  </a:gs>
                  <a:gs pos="0">
                    <a:schemeClr val="accent2">
                      <a:tint val="15000"/>
                      <a:satMod val="3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420000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2" name="Плюс 91"/>
              <p:cNvSpPr/>
              <p:nvPr/>
            </p:nvSpPr>
            <p:spPr>
              <a:xfrm>
                <a:off x="4259965" y="3405022"/>
                <a:ext cx="216000" cy="215999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9" name="Группа 50"/>
            <p:cNvGrpSpPr/>
            <p:nvPr/>
          </p:nvGrpSpPr>
          <p:grpSpPr>
            <a:xfrm>
              <a:off x="3707904" y="1844824"/>
              <a:ext cx="230400" cy="230401"/>
              <a:chOff x="5004048" y="3356992"/>
              <a:chExt cx="288000" cy="288001"/>
            </a:xfrm>
          </p:grpSpPr>
          <p:sp>
            <p:nvSpPr>
              <p:cNvPr id="83" name="Овал 82"/>
              <p:cNvSpPr/>
              <p:nvPr/>
            </p:nvSpPr>
            <p:spPr>
              <a:xfrm flipH="1">
                <a:off x="5004048" y="3356992"/>
                <a:ext cx="288000" cy="2880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4" name="Минус 83"/>
              <p:cNvSpPr/>
              <p:nvPr/>
            </p:nvSpPr>
            <p:spPr>
              <a:xfrm>
                <a:off x="5004048" y="3356992"/>
                <a:ext cx="216000" cy="2880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80" name="Группа 53"/>
            <p:cNvGrpSpPr/>
            <p:nvPr/>
          </p:nvGrpSpPr>
          <p:grpSpPr>
            <a:xfrm>
              <a:off x="755576" y="2276872"/>
              <a:ext cx="230400" cy="230401"/>
              <a:chOff x="5004048" y="3356992"/>
              <a:chExt cx="288000" cy="288001"/>
            </a:xfrm>
          </p:grpSpPr>
          <p:sp>
            <p:nvSpPr>
              <p:cNvPr id="81" name="Овал 80"/>
              <p:cNvSpPr/>
              <p:nvPr/>
            </p:nvSpPr>
            <p:spPr>
              <a:xfrm flipH="1">
                <a:off x="5004048" y="3356992"/>
                <a:ext cx="288000" cy="2880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2" name="Минус 81"/>
              <p:cNvSpPr/>
              <p:nvPr/>
            </p:nvSpPr>
            <p:spPr>
              <a:xfrm>
                <a:off x="5004048" y="3356992"/>
                <a:ext cx="216000" cy="2880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00" name="Группа 42"/>
            <p:cNvGrpSpPr>
              <a:grpSpLocks noChangeAspect="1"/>
            </p:cNvGrpSpPr>
            <p:nvPr/>
          </p:nvGrpSpPr>
          <p:grpSpPr>
            <a:xfrm>
              <a:off x="2570216" y="2996952"/>
              <a:ext cx="345600" cy="345600"/>
              <a:chOff x="4211960" y="3357017"/>
              <a:chExt cx="360000" cy="359999"/>
            </a:xfrm>
          </p:grpSpPr>
          <p:sp>
            <p:nvSpPr>
              <p:cNvPr id="101" name="Овал 100"/>
              <p:cNvSpPr/>
              <p:nvPr/>
            </p:nvSpPr>
            <p:spPr>
              <a:xfrm flipH="1">
                <a:off x="4211960" y="3357017"/>
                <a:ext cx="360000" cy="359999"/>
              </a:xfrm>
              <a:prstGeom prst="ellipse">
                <a:avLst/>
              </a:prstGeom>
              <a:gradFill flip="none" rotWithShape="1">
                <a:gsLst>
                  <a:gs pos="69000">
                    <a:srgbClr val="FF0000"/>
                  </a:gs>
                  <a:gs pos="0">
                    <a:schemeClr val="accent2">
                      <a:tint val="37000"/>
                      <a:satMod val="300000"/>
                    </a:schemeClr>
                  </a:gs>
                  <a:gs pos="0">
                    <a:schemeClr val="accent2">
                      <a:tint val="15000"/>
                      <a:satMod val="3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420000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2" name="Плюс 101"/>
              <p:cNvSpPr/>
              <p:nvPr/>
            </p:nvSpPr>
            <p:spPr>
              <a:xfrm>
                <a:off x="4259965" y="3405022"/>
                <a:ext cx="216000" cy="215999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87" name="Группа 56"/>
            <p:cNvGrpSpPr>
              <a:grpSpLocks noChangeAspect="1"/>
            </p:cNvGrpSpPr>
            <p:nvPr/>
          </p:nvGrpSpPr>
          <p:grpSpPr>
            <a:xfrm>
              <a:off x="2138168" y="2579344"/>
              <a:ext cx="345600" cy="345600"/>
              <a:chOff x="4211960" y="3357017"/>
              <a:chExt cx="360000" cy="359999"/>
            </a:xfrm>
          </p:grpSpPr>
          <p:sp>
            <p:nvSpPr>
              <p:cNvPr id="93" name="Овал 92"/>
              <p:cNvSpPr/>
              <p:nvPr/>
            </p:nvSpPr>
            <p:spPr>
              <a:xfrm flipH="1">
                <a:off x="4211960" y="3357017"/>
                <a:ext cx="360000" cy="359999"/>
              </a:xfrm>
              <a:prstGeom prst="ellipse">
                <a:avLst/>
              </a:prstGeom>
              <a:gradFill flip="none" rotWithShape="1">
                <a:gsLst>
                  <a:gs pos="69000">
                    <a:srgbClr val="FF0000"/>
                  </a:gs>
                  <a:gs pos="0">
                    <a:schemeClr val="accent2">
                      <a:tint val="37000"/>
                      <a:satMod val="300000"/>
                    </a:schemeClr>
                  </a:gs>
                  <a:gs pos="0">
                    <a:schemeClr val="accent2">
                      <a:tint val="15000"/>
                      <a:satMod val="3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4" name="Плюс 93"/>
              <p:cNvSpPr/>
              <p:nvPr/>
            </p:nvSpPr>
            <p:spPr>
              <a:xfrm>
                <a:off x="4259965" y="3405022"/>
                <a:ext cx="216000" cy="215999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85" name="Группа 45"/>
            <p:cNvGrpSpPr>
              <a:grpSpLocks noChangeAspect="1"/>
            </p:cNvGrpSpPr>
            <p:nvPr/>
          </p:nvGrpSpPr>
          <p:grpSpPr>
            <a:xfrm>
              <a:off x="2570216" y="2579344"/>
              <a:ext cx="345600" cy="345600"/>
              <a:chOff x="4211960" y="3357017"/>
              <a:chExt cx="360000" cy="359999"/>
            </a:xfrm>
          </p:grpSpPr>
          <p:sp>
            <p:nvSpPr>
              <p:cNvPr id="95" name="Овал 94"/>
              <p:cNvSpPr/>
              <p:nvPr/>
            </p:nvSpPr>
            <p:spPr>
              <a:xfrm flipH="1">
                <a:off x="4211960" y="3357017"/>
                <a:ext cx="360000" cy="359999"/>
              </a:xfrm>
              <a:prstGeom prst="ellipse">
                <a:avLst/>
              </a:prstGeom>
              <a:gradFill flip="none" rotWithShape="1">
                <a:gsLst>
                  <a:gs pos="69000">
                    <a:srgbClr val="FF0000"/>
                  </a:gs>
                  <a:gs pos="0">
                    <a:schemeClr val="accent2">
                      <a:tint val="37000"/>
                      <a:satMod val="300000"/>
                    </a:schemeClr>
                  </a:gs>
                  <a:gs pos="0">
                    <a:schemeClr val="accent2">
                      <a:tint val="15000"/>
                      <a:satMod val="3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6" name="Плюс 95"/>
              <p:cNvSpPr/>
              <p:nvPr/>
            </p:nvSpPr>
            <p:spPr>
              <a:xfrm>
                <a:off x="4259965" y="3405022"/>
                <a:ext cx="216000" cy="215999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88" name="Овал 87"/>
            <p:cNvSpPr>
              <a:spLocks noChangeAspect="1"/>
            </p:cNvSpPr>
            <p:nvPr/>
          </p:nvSpPr>
          <p:spPr>
            <a:xfrm>
              <a:off x="2051720" y="2780928"/>
              <a:ext cx="345600" cy="345600"/>
            </a:xfrm>
            <a:prstGeom prst="ellipse">
              <a:avLst/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Овал 98"/>
            <p:cNvSpPr>
              <a:spLocks noChangeAspect="1"/>
            </p:cNvSpPr>
            <p:nvPr/>
          </p:nvSpPr>
          <p:spPr>
            <a:xfrm>
              <a:off x="2627784" y="2795368"/>
              <a:ext cx="345600" cy="345600"/>
            </a:xfrm>
            <a:prstGeom prst="ellipse">
              <a:avLst/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Овал 102"/>
            <p:cNvSpPr>
              <a:spLocks noChangeAspect="1"/>
            </p:cNvSpPr>
            <p:nvPr/>
          </p:nvSpPr>
          <p:spPr>
            <a:xfrm>
              <a:off x="2339752" y="3068960"/>
              <a:ext cx="345600" cy="345600"/>
            </a:xfrm>
            <a:prstGeom prst="ellipse">
              <a:avLst/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Овал 85"/>
            <p:cNvSpPr>
              <a:spLocks noChangeAspect="1"/>
            </p:cNvSpPr>
            <p:nvPr/>
          </p:nvSpPr>
          <p:spPr>
            <a:xfrm>
              <a:off x="2354192" y="2795368"/>
              <a:ext cx="345600" cy="345600"/>
            </a:xfrm>
            <a:prstGeom prst="ellipse">
              <a:avLst/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04" name="Группа 29"/>
            <p:cNvGrpSpPr/>
            <p:nvPr/>
          </p:nvGrpSpPr>
          <p:grpSpPr>
            <a:xfrm>
              <a:off x="3131840" y="4293096"/>
              <a:ext cx="230400" cy="230401"/>
              <a:chOff x="5004048" y="3356992"/>
              <a:chExt cx="288000" cy="288001"/>
            </a:xfrm>
          </p:grpSpPr>
          <p:sp>
            <p:nvSpPr>
              <p:cNvPr id="105" name="Овал 104"/>
              <p:cNvSpPr/>
              <p:nvPr/>
            </p:nvSpPr>
            <p:spPr>
              <a:xfrm flipH="1">
                <a:off x="5004048" y="3356992"/>
                <a:ext cx="288000" cy="2880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6" name="Минус 105"/>
              <p:cNvSpPr/>
              <p:nvPr/>
            </p:nvSpPr>
            <p:spPr>
              <a:xfrm>
                <a:off x="5004048" y="3356992"/>
                <a:ext cx="216000" cy="2880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59" name="Группа 158"/>
          <p:cNvGrpSpPr/>
          <p:nvPr/>
        </p:nvGrpSpPr>
        <p:grpSpPr>
          <a:xfrm>
            <a:off x="5004048" y="1052736"/>
            <a:ext cx="3959999" cy="3960000"/>
            <a:chOff x="5004048" y="1052736"/>
            <a:chExt cx="3959999" cy="3960000"/>
          </a:xfrm>
        </p:grpSpPr>
        <p:sp>
          <p:nvSpPr>
            <p:cNvPr id="109" name="Овал 108"/>
            <p:cNvSpPr>
              <a:spLocks noChangeAspect="1"/>
            </p:cNvSpPr>
            <p:nvPr/>
          </p:nvSpPr>
          <p:spPr>
            <a:xfrm>
              <a:off x="5004048" y="1052736"/>
              <a:ext cx="3959999" cy="3960000"/>
            </a:xfrm>
            <a:prstGeom prst="ellipse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4" name="Группа 42"/>
            <p:cNvGrpSpPr>
              <a:grpSpLocks noChangeAspect="1"/>
            </p:cNvGrpSpPr>
            <p:nvPr/>
          </p:nvGrpSpPr>
          <p:grpSpPr>
            <a:xfrm>
              <a:off x="6876256" y="3299424"/>
              <a:ext cx="345600" cy="345600"/>
              <a:chOff x="4211960" y="3357017"/>
              <a:chExt cx="360000" cy="359999"/>
            </a:xfrm>
          </p:grpSpPr>
          <p:sp>
            <p:nvSpPr>
              <p:cNvPr id="145" name="Овал 144"/>
              <p:cNvSpPr/>
              <p:nvPr/>
            </p:nvSpPr>
            <p:spPr>
              <a:xfrm flipH="1">
                <a:off x="4211960" y="3357017"/>
                <a:ext cx="360000" cy="359999"/>
              </a:xfrm>
              <a:prstGeom prst="ellipse">
                <a:avLst/>
              </a:prstGeom>
              <a:gradFill flip="none" rotWithShape="1">
                <a:gsLst>
                  <a:gs pos="69000">
                    <a:srgbClr val="FF0000"/>
                  </a:gs>
                  <a:gs pos="0">
                    <a:schemeClr val="accent2">
                      <a:tint val="37000"/>
                      <a:satMod val="300000"/>
                    </a:schemeClr>
                  </a:gs>
                  <a:gs pos="0">
                    <a:schemeClr val="accent2">
                      <a:tint val="15000"/>
                      <a:satMod val="3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420000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6" name="Плюс 145"/>
              <p:cNvSpPr/>
              <p:nvPr/>
            </p:nvSpPr>
            <p:spPr>
              <a:xfrm>
                <a:off x="4259965" y="3405022"/>
                <a:ext cx="216000" cy="215999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18" name="Овал 117"/>
            <p:cNvSpPr>
              <a:spLocks noChangeAspect="1"/>
            </p:cNvSpPr>
            <p:nvPr/>
          </p:nvSpPr>
          <p:spPr>
            <a:xfrm>
              <a:off x="6660232" y="2579344"/>
              <a:ext cx="345600" cy="345600"/>
            </a:xfrm>
            <a:prstGeom prst="ellipse">
              <a:avLst/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5" name="Группа 42"/>
            <p:cNvGrpSpPr>
              <a:grpSpLocks noChangeAspect="1"/>
            </p:cNvGrpSpPr>
            <p:nvPr/>
          </p:nvGrpSpPr>
          <p:grpSpPr>
            <a:xfrm>
              <a:off x="6876256" y="2507336"/>
              <a:ext cx="345600" cy="345600"/>
              <a:chOff x="4211960" y="3357017"/>
              <a:chExt cx="360000" cy="359999"/>
            </a:xfrm>
          </p:grpSpPr>
          <p:sp>
            <p:nvSpPr>
              <p:cNvPr id="129" name="Овал 128"/>
              <p:cNvSpPr/>
              <p:nvPr/>
            </p:nvSpPr>
            <p:spPr>
              <a:xfrm flipH="1">
                <a:off x="4211960" y="3357017"/>
                <a:ext cx="360000" cy="359999"/>
              </a:xfrm>
              <a:prstGeom prst="ellipse">
                <a:avLst/>
              </a:prstGeom>
              <a:gradFill flip="none" rotWithShape="1">
                <a:gsLst>
                  <a:gs pos="69000">
                    <a:srgbClr val="FF0000"/>
                  </a:gs>
                  <a:gs pos="0">
                    <a:schemeClr val="accent2">
                      <a:tint val="37000"/>
                      <a:satMod val="300000"/>
                    </a:schemeClr>
                  </a:gs>
                  <a:gs pos="0">
                    <a:schemeClr val="accent2">
                      <a:tint val="15000"/>
                      <a:satMod val="3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420000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0" name="Плюс 129"/>
              <p:cNvSpPr/>
              <p:nvPr/>
            </p:nvSpPr>
            <p:spPr>
              <a:xfrm>
                <a:off x="4259965" y="3405022"/>
                <a:ext cx="216000" cy="215999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10" name="Группа 29"/>
            <p:cNvGrpSpPr/>
            <p:nvPr/>
          </p:nvGrpSpPr>
          <p:grpSpPr>
            <a:xfrm>
              <a:off x="6070233" y="4335840"/>
              <a:ext cx="230400" cy="230401"/>
              <a:chOff x="5004048" y="3356992"/>
              <a:chExt cx="288000" cy="288001"/>
            </a:xfrm>
          </p:grpSpPr>
          <p:sp>
            <p:nvSpPr>
              <p:cNvPr id="137" name="Овал 136"/>
              <p:cNvSpPr/>
              <p:nvPr/>
            </p:nvSpPr>
            <p:spPr>
              <a:xfrm flipH="1">
                <a:off x="5004048" y="3356992"/>
                <a:ext cx="288000" cy="2880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8" name="Минус 137"/>
              <p:cNvSpPr/>
              <p:nvPr/>
            </p:nvSpPr>
            <p:spPr>
              <a:xfrm>
                <a:off x="5004048" y="3356992"/>
                <a:ext cx="216000" cy="2880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11" name="Овал 110"/>
            <p:cNvSpPr>
              <a:spLocks noChangeAspect="1"/>
            </p:cNvSpPr>
            <p:nvPr/>
          </p:nvSpPr>
          <p:spPr>
            <a:xfrm>
              <a:off x="7092280" y="2579344"/>
              <a:ext cx="345600" cy="345600"/>
            </a:xfrm>
            <a:prstGeom prst="ellipse">
              <a:avLst/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2" name="Группа 42"/>
            <p:cNvGrpSpPr>
              <a:grpSpLocks noChangeAspect="1"/>
            </p:cNvGrpSpPr>
            <p:nvPr/>
          </p:nvGrpSpPr>
          <p:grpSpPr>
            <a:xfrm>
              <a:off x="6516216" y="3140968"/>
              <a:ext cx="345600" cy="345600"/>
              <a:chOff x="4211960" y="3357017"/>
              <a:chExt cx="360000" cy="359999"/>
            </a:xfrm>
          </p:grpSpPr>
          <p:sp>
            <p:nvSpPr>
              <p:cNvPr id="135" name="Овал 134"/>
              <p:cNvSpPr/>
              <p:nvPr/>
            </p:nvSpPr>
            <p:spPr>
              <a:xfrm flipH="1">
                <a:off x="4211960" y="3357017"/>
                <a:ext cx="360000" cy="359999"/>
              </a:xfrm>
              <a:prstGeom prst="ellipse">
                <a:avLst/>
              </a:prstGeom>
              <a:gradFill flip="none" rotWithShape="1">
                <a:gsLst>
                  <a:gs pos="69000">
                    <a:srgbClr val="FF0000"/>
                  </a:gs>
                  <a:gs pos="0">
                    <a:schemeClr val="accent2">
                      <a:tint val="37000"/>
                      <a:satMod val="300000"/>
                    </a:schemeClr>
                  </a:gs>
                  <a:gs pos="0">
                    <a:schemeClr val="accent2">
                      <a:tint val="15000"/>
                      <a:satMod val="3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420000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6" name="Плюс 135"/>
              <p:cNvSpPr/>
              <p:nvPr/>
            </p:nvSpPr>
            <p:spPr>
              <a:xfrm>
                <a:off x="4259965" y="3405022"/>
                <a:ext cx="216000" cy="215999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13" name="Группа 50"/>
            <p:cNvGrpSpPr/>
            <p:nvPr/>
          </p:nvGrpSpPr>
          <p:grpSpPr>
            <a:xfrm>
              <a:off x="8244849" y="1772816"/>
              <a:ext cx="230400" cy="230401"/>
              <a:chOff x="5004048" y="3356992"/>
              <a:chExt cx="288000" cy="288001"/>
            </a:xfrm>
          </p:grpSpPr>
          <p:sp>
            <p:nvSpPr>
              <p:cNvPr id="133" name="Овал 132"/>
              <p:cNvSpPr/>
              <p:nvPr/>
            </p:nvSpPr>
            <p:spPr>
              <a:xfrm flipH="1">
                <a:off x="5004048" y="3356992"/>
                <a:ext cx="288000" cy="2880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4" name="Минус 133"/>
              <p:cNvSpPr/>
              <p:nvPr/>
            </p:nvSpPr>
            <p:spPr>
              <a:xfrm>
                <a:off x="5004048" y="3356992"/>
                <a:ext cx="216000" cy="2880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14" name="Группа 53"/>
            <p:cNvGrpSpPr/>
            <p:nvPr/>
          </p:nvGrpSpPr>
          <p:grpSpPr>
            <a:xfrm>
              <a:off x="5292521" y="2204864"/>
              <a:ext cx="230400" cy="230401"/>
              <a:chOff x="5004048" y="3356992"/>
              <a:chExt cx="288000" cy="288001"/>
            </a:xfrm>
          </p:grpSpPr>
          <p:sp>
            <p:nvSpPr>
              <p:cNvPr id="131" name="Овал 130"/>
              <p:cNvSpPr/>
              <p:nvPr/>
            </p:nvSpPr>
            <p:spPr>
              <a:xfrm flipH="1">
                <a:off x="5004048" y="3356992"/>
                <a:ext cx="288000" cy="2880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2" name="Минус 131"/>
              <p:cNvSpPr/>
              <p:nvPr/>
            </p:nvSpPr>
            <p:spPr>
              <a:xfrm>
                <a:off x="5004048" y="3356992"/>
                <a:ext cx="216000" cy="2880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16" name="Группа 56"/>
            <p:cNvGrpSpPr>
              <a:grpSpLocks noChangeAspect="1"/>
            </p:cNvGrpSpPr>
            <p:nvPr/>
          </p:nvGrpSpPr>
          <p:grpSpPr>
            <a:xfrm>
              <a:off x="7236296" y="3155408"/>
              <a:ext cx="345600" cy="345600"/>
              <a:chOff x="4211960" y="3357017"/>
              <a:chExt cx="360000" cy="359999"/>
            </a:xfrm>
          </p:grpSpPr>
          <p:sp>
            <p:nvSpPr>
              <p:cNvPr id="127" name="Овал 126"/>
              <p:cNvSpPr/>
              <p:nvPr/>
            </p:nvSpPr>
            <p:spPr>
              <a:xfrm flipH="1">
                <a:off x="4211960" y="3357017"/>
                <a:ext cx="360000" cy="359999"/>
              </a:xfrm>
              <a:prstGeom prst="ellipse">
                <a:avLst/>
              </a:prstGeom>
              <a:gradFill flip="none" rotWithShape="1">
                <a:gsLst>
                  <a:gs pos="69000">
                    <a:srgbClr val="FF0000"/>
                  </a:gs>
                  <a:gs pos="0">
                    <a:schemeClr val="accent2">
                      <a:tint val="37000"/>
                      <a:satMod val="300000"/>
                    </a:schemeClr>
                  </a:gs>
                  <a:gs pos="0">
                    <a:schemeClr val="accent2">
                      <a:tint val="15000"/>
                      <a:satMod val="3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8" name="Плюс 127"/>
              <p:cNvSpPr/>
              <p:nvPr/>
            </p:nvSpPr>
            <p:spPr>
              <a:xfrm>
                <a:off x="4259965" y="3405022"/>
                <a:ext cx="216000" cy="215999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21" name="Овал 120"/>
            <p:cNvSpPr>
              <a:spLocks noChangeAspect="1"/>
            </p:cNvSpPr>
            <p:nvPr/>
          </p:nvSpPr>
          <p:spPr>
            <a:xfrm>
              <a:off x="6732240" y="3140968"/>
              <a:ext cx="345600" cy="345600"/>
            </a:xfrm>
            <a:prstGeom prst="ellipse">
              <a:avLst/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22" name="Группа 29"/>
            <p:cNvGrpSpPr/>
            <p:nvPr/>
          </p:nvGrpSpPr>
          <p:grpSpPr>
            <a:xfrm>
              <a:off x="7797984" y="4221088"/>
              <a:ext cx="230400" cy="230401"/>
              <a:chOff x="5004048" y="3356992"/>
              <a:chExt cx="288000" cy="288001"/>
            </a:xfrm>
          </p:grpSpPr>
          <p:sp>
            <p:nvSpPr>
              <p:cNvPr id="123" name="Овал 122"/>
              <p:cNvSpPr/>
              <p:nvPr/>
            </p:nvSpPr>
            <p:spPr>
              <a:xfrm flipH="1">
                <a:off x="5004048" y="3356992"/>
                <a:ext cx="288000" cy="2880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4" name="Минус 123"/>
              <p:cNvSpPr/>
              <p:nvPr/>
            </p:nvSpPr>
            <p:spPr>
              <a:xfrm>
                <a:off x="5004048" y="3356992"/>
                <a:ext cx="216000" cy="2880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39" name="Овал 138"/>
            <p:cNvSpPr>
              <a:spLocks noChangeAspect="1"/>
            </p:cNvSpPr>
            <p:nvPr/>
          </p:nvSpPr>
          <p:spPr>
            <a:xfrm>
              <a:off x="7308304" y="2924944"/>
              <a:ext cx="345600" cy="345600"/>
            </a:xfrm>
            <a:prstGeom prst="ellipse">
              <a:avLst/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0" name="Овал 139"/>
            <p:cNvSpPr>
              <a:spLocks noChangeAspect="1"/>
            </p:cNvSpPr>
            <p:nvPr/>
          </p:nvSpPr>
          <p:spPr>
            <a:xfrm>
              <a:off x="7020272" y="3155408"/>
              <a:ext cx="345600" cy="345600"/>
            </a:xfrm>
            <a:prstGeom prst="ellipse">
              <a:avLst/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1" name="Группа 42"/>
            <p:cNvGrpSpPr>
              <a:grpSpLocks noChangeAspect="1"/>
            </p:cNvGrpSpPr>
            <p:nvPr/>
          </p:nvGrpSpPr>
          <p:grpSpPr>
            <a:xfrm>
              <a:off x="6444208" y="2780928"/>
              <a:ext cx="345600" cy="345600"/>
              <a:chOff x="4211960" y="3357017"/>
              <a:chExt cx="360000" cy="359999"/>
            </a:xfrm>
          </p:grpSpPr>
          <p:sp>
            <p:nvSpPr>
              <p:cNvPr id="142" name="Овал 141"/>
              <p:cNvSpPr/>
              <p:nvPr/>
            </p:nvSpPr>
            <p:spPr>
              <a:xfrm flipH="1">
                <a:off x="4211960" y="3357017"/>
                <a:ext cx="360000" cy="359999"/>
              </a:xfrm>
              <a:prstGeom prst="ellipse">
                <a:avLst/>
              </a:prstGeom>
              <a:gradFill flip="none" rotWithShape="1">
                <a:gsLst>
                  <a:gs pos="69000">
                    <a:srgbClr val="FF0000"/>
                  </a:gs>
                  <a:gs pos="0">
                    <a:schemeClr val="accent2">
                      <a:tint val="37000"/>
                      <a:satMod val="300000"/>
                    </a:schemeClr>
                  </a:gs>
                  <a:gs pos="0">
                    <a:schemeClr val="accent2">
                      <a:tint val="15000"/>
                      <a:satMod val="3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420000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3" name="Плюс 142"/>
              <p:cNvSpPr/>
              <p:nvPr/>
            </p:nvSpPr>
            <p:spPr>
              <a:xfrm>
                <a:off x="4259965" y="3405022"/>
                <a:ext cx="216000" cy="215999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47" name="Группа 42"/>
            <p:cNvGrpSpPr>
              <a:grpSpLocks noChangeAspect="1"/>
            </p:cNvGrpSpPr>
            <p:nvPr/>
          </p:nvGrpSpPr>
          <p:grpSpPr>
            <a:xfrm>
              <a:off x="7308304" y="2708920"/>
              <a:ext cx="345600" cy="345600"/>
              <a:chOff x="4211960" y="3357017"/>
              <a:chExt cx="360000" cy="359999"/>
            </a:xfrm>
          </p:grpSpPr>
          <p:sp>
            <p:nvSpPr>
              <p:cNvPr id="148" name="Овал 147"/>
              <p:cNvSpPr/>
              <p:nvPr/>
            </p:nvSpPr>
            <p:spPr>
              <a:xfrm flipH="1">
                <a:off x="4211960" y="3357017"/>
                <a:ext cx="360000" cy="359999"/>
              </a:xfrm>
              <a:prstGeom prst="ellipse">
                <a:avLst/>
              </a:prstGeom>
              <a:gradFill flip="none" rotWithShape="1">
                <a:gsLst>
                  <a:gs pos="69000">
                    <a:srgbClr val="FF0000"/>
                  </a:gs>
                  <a:gs pos="0">
                    <a:schemeClr val="accent2">
                      <a:tint val="37000"/>
                      <a:satMod val="300000"/>
                    </a:schemeClr>
                  </a:gs>
                  <a:gs pos="0">
                    <a:schemeClr val="accent2">
                      <a:tint val="15000"/>
                      <a:satMod val="3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420000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9" name="Плюс 148"/>
              <p:cNvSpPr/>
              <p:nvPr/>
            </p:nvSpPr>
            <p:spPr>
              <a:xfrm>
                <a:off x="4259965" y="3405022"/>
                <a:ext cx="216000" cy="215999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20" name="Овал 119"/>
            <p:cNvSpPr>
              <a:spLocks noChangeAspect="1"/>
            </p:cNvSpPr>
            <p:nvPr/>
          </p:nvSpPr>
          <p:spPr>
            <a:xfrm>
              <a:off x="6660232" y="2852936"/>
              <a:ext cx="345600" cy="345600"/>
            </a:xfrm>
            <a:prstGeom prst="ellipse">
              <a:avLst/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Овал 118"/>
            <p:cNvSpPr>
              <a:spLocks noChangeAspect="1"/>
            </p:cNvSpPr>
            <p:nvPr/>
          </p:nvSpPr>
          <p:spPr>
            <a:xfrm>
              <a:off x="7092280" y="2852936"/>
              <a:ext cx="345600" cy="345600"/>
            </a:xfrm>
            <a:prstGeom prst="ellipse">
              <a:avLst/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7" name="Группа 45"/>
            <p:cNvGrpSpPr>
              <a:grpSpLocks noChangeAspect="1"/>
            </p:cNvGrpSpPr>
            <p:nvPr/>
          </p:nvGrpSpPr>
          <p:grpSpPr>
            <a:xfrm>
              <a:off x="6876256" y="2852936"/>
              <a:ext cx="345600" cy="345600"/>
              <a:chOff x="4211960" y="3357017"/>
              <a:chExt cx="360000" cy="359999"/>
            </a:xfrm>
          </p:grpSpPr>
          <p:sp>
            <p:nvSpPr>
              <p:cNvPr id="125" name="Овал 124"/>
              <p:cNvSpPr/>
              <p:nvPr/>
            </p:nvSpPr>
            <p:spPr>
              <a:xfrm flipH="1">
                <a:off x="4211960" y="3357017"/>
                <a:ext cx="360000" cy="359999"/>
              </a:xfrm>
              <a:prstGeom prst="ellipse">
                <a:avLst/>
              </a:prstGeom>
              <a:gradFill flip="none" rotWithShape="1">
                <a:gsLst>
                  <a:gs pos="69000">
                    <a:srgbClr val="FF0000"/>
                  </a:gs>
                  <a:gs pos="0">
                    <a:schemeClr val="accent2">
                      <a:tint val="37000"/>
                      <a:satMod val="300000"/>
                    </a:schemeClr>
                  </a:gs>
                  <a:gs pos="0">
                    <a:schemeClr val="accent2">
                      <a:tint val="15000"/>
                      <a:satMod val="3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6" name="Плюс 125"/>
              <p:cNvSpPr/>
              <p:nvPr/>
            </p:nvSpPr>
            <p:spPr>
              <a:xfrm>
                <a:off x="4259965" y="3405022"/>
                <a:ext cx="216000" cy="215999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50" name="Группа 53"/>
            <p:cNvGrpSpPr/>
            <p:nvPr/>
          </p:nvGrpSpPr>
          <p:grpSpPr>
            <a:xfrm>
              <a:off x="6444208" y="1340768"/>
              <a:ext cx="230400" cy="230401"/>
              <a:chOff x="5004048" y="3356992"/>
              <a:chExt cx="288000" cy="288001"/>
            </a:xfrm>
          </p:grpSpPr>
          <p:sp>
            <p:nvSpPr>
              <p:cNvPr id="151" name="Овал 150"/>
              <p:cNvSpPr/>
              <p:nvPr/>
            </p:nvSpPr>
            <p:spPr>
              <a:xfrm flipH="1">
                <a:off x="5004048" y="3356992"/>
                <a:ext cx="288000" cy="2880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2" name="Минус 151"/>
              <p:cNvSpPr/>
              <p:nvPr/>
            </p:nvSpPr>
            <p:spPr>
              <a:xfrm>
                <a:off x="5004048" y="3356992"/>
                <a:ext cx="216000" cy="2880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53" name="Группа 53"/>
            <p:cNvGrpSpPr/>
            <p:nvPr/>
          </p:nvGrpSpPr>
          <p:grpSpPr>
            <a:xfrm>
              <a:off x="8388424" y="2996952"/>
              <a:ext cx="230400" cy="230401"/>
              <a:chOff x="5004048" y="3356992"/>
              <a:chExt cx="288000" cy="288001"/>
            </a:xfrm>
          </p:grpSpPr>
          <p:sp>
            <p:nvSpPr>
              <p:cNvPr id="154" name="Овал 153"/>
              <p:cNvSpPr/>
              <p:nvPr/>
            </p:nvSpPr>
            <p:spPr>
              <a:xfrm flipH="1">
                <a:off x="5004048" y="3356992"/>
                <a:ext cx="288000" cy="2880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5" name="Минус 154"/>
              <p:cNvSpPr/>
              <p:nvPr/>
            </p:nvSpPr>
            <p:spPr>
              <a:xfrm>
                <a:off x="5004048" y="3356992"/>
                <a:ext cx="216000" cy="2880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56" name="Группа 53"/>
            <p:cNvGrpSpPr/>
            <p:nvPr/>
          </p:nvGrpSpPr>
          <p:grpSpPr>
            <a:xfrm>
              <a:off x="5508104" y="3198599"/>
              <a:ext cx="230400" cy="230401"/>
              <a:chOff x="5004048" y="3356992"/>
              <a:chExt cx="288000" cy="288001"/>
            </a:xfrm>
          </p:grpSpPr>
          <p:sp>
            <p:nvSpPr>
              <p:cNvPr id="157" name="Овал 156"/>
              <p:cNvSpPr/>
              <p:nvPr/>
            </p:nvSpPr>
            <p:spPr>
              <a:xfrm flipH="1">
                <a:off x="5004048" y="3356992"/>
                <a:ext cx="288000" cy="2880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8" name="Минус 157"/>
              <p:cNvSpPr/>
              <p:nvPr/>
            </p:nvSpPr>
            <p:spPr>
              <a:xfrm>
                <a:off x="5004048" y="3356992"/>
                <a:ext cx="216000" cy="2880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2437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34"/>
          <p:cNvGrpSpPr/>
          <p:nvPr/>
        </p:nvGrpSpPr>
        <p:grpSpPr>
          <a:xfrm>
            <a:off x="1547664" y="5445224"/>
            <a:ext cx="1368152" cy="1368152"/>
            <a:chOff x="3779912" y="4869160"/>
            <a:chExt cx="1368152" cy="1368152"/>
          </a:xfrm>
        </p:grpSpPr>
        <p:sp>
          <p:nvSpPr>
            <p:cNvPr id="29" name="TextBox 28"/>
            <p:cNvSpPr txBox="1"/>
            <p:nvPr/>
          </p:nvSpPr>
          <p:spPr>
            <a:xfrm>
              <a:off x="4067944" y="4869160"/>
              <a:ext cx="108012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r>
                <a:rPr lang="en-US" sz="8000" b="1" dirty="0" smtClean="0">
                  <a:ln w="11430"/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Li</a:t>
              </a:r>
              <a:endParaRPr lang="ru-RU" sz="8000" b="1" dirty="0">
                <a:ln w="11430"/>
                <a:solidFill>
                  <a:srgbClr val="FF0000"/>
                </a:solidFill>
                <a:cs typeface="Adobe Arabic" panose="02040503050201020203" pitchFamily="18" charset="-78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779912" y="5652537"/>
              <a:ext cx="360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>
                  <a:solidFill>
                    <a:srgbClr val="FF0000"/>
                  </a:solidFill>
                </a:rPr>
                <a:t>3</a:t>
              </a:r>
              <a:endParaRPr lang="ru-RU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779912" y="4941168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>
                  <a:solidFill>
                    <a:srgbClr val="00B050"/>
                  </a:solidFill>
                </a:rPr>
                <a:t>6</a:t>
              </a:r>
              <a:endParaRPr lang="ru-RU" sz="32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45" name="Группа 34"/>
          <p:cNvGrpSpPr/>
          <p:nvPr/>
        </p:nvGrpSpPr>
        <p:grpSpPr>
          <a:xfrm>
            <a:off x="6012160" y="5373216"/>
            <a:ext cx="1368152" cy="1368152"/>
            <a:chOff x="3779912" y="4869160"/>
            <a:chExt cx="1368152" cy="1368152"/>
          </a:xfrm>
        </p:grpSpPr>
        <p:sp>
          <p:nvSpPr>
            <p:cNvPr id="46" name="TextBox 45"/>
            <p:cNvSpPr txBox="1"/>
            <p:nvPr/>
          </p:nvSpPr>
          <p:spPr>
            <a:xfrm>
              <a:off x="4067944" y="4869160"/>
              <a:ext cx="108012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r>
                <a:rPr lang="en-US" sz="8000" b="1" dirty="0" smtClean="0">
                  <a:ln w="11430"/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Li</a:t>
              </a:r>
              <a:endParaRPr lang="ru-RU" sz="8000" b="1" dirty="0">
                <a:ln w="11430"/>
                <a:solidFill>
                  <a:srgbClr val="FF0000"/>
                </a:solidFill>
                <a:cs typeface="Adobe Arabic" panose="02040503050201020203" pitchFamily="18" charset="-78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779912" y="5652537"/>
              <a:ext cx="360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>
                  <a:solidFill>
                    <a:srgbClr val="FF0000"/>
                  </a:solidFill>
                </a:rPr>
                <a:t>3</a:t>
              </a:r>
              <a:endParaRPr lang="ru-RU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779912" y="4941168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>
                  <a:solidFill>
                    <a:srgbClr val="00B050"/>
                  </a:solidFill>
                </a:rPr>
                <a:t>7</a:t>
              </a:r>
              <a:endParaRPr lang="ru-RU" sz="32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1403648" y="44624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CyrillicOld" pitchFamily="2" charset="0"/>
              </a:rPr>
              <a:t>Что изображено на слайде?</a:t>
            </a:r>
            <a:endParaRPr lang="ru-RU" sz="4000" dirty="0">
              <a:solidFill>
                <a:srgbClr val="FF0000"/>
              </a:solidFill>
              <a:latin typeface="CyrillicOld" pitchFamily="2" charset="0"/>
            </a:endParaRPr>
          </a:p>
        </p:txBody>
      </p:sp>
      <p:grpSp>
        <p:nvGrpSpPr>
          <p:cNvPr id="95" name="Группа 94"/>
          <p:cNvGrpSpPr/>
          <p:nvPr/>
        </p:nvGrpSpPr>
        <p:grpSpPr>
          <a:xfrm>
            <a:off x="395536" y="1485224"/>
            <a:ext cx="8352488" cy="3960000"/>
            <a:chOff x="395536" y="1485224"/>
            <a:chExt cx="8352488" cy="3960000"/>
          </a:xfrm>
        </p:grpSpPr>
        <p:grpSp>
          <p:nvGrpSpPr>
            <p:cNvPr id="94" name="Группа 93"/>
            <p:cNvGrpSpPr/>
            <p:nvPr/>
          </p:nvGrpSpPr>
          <p:grpSpPr>
            <a:xfrm>
              <a:off x="395536" y="1485224"/>
              <a:ext cx="8352488" cy="3960000"/>
              <a:chOff x="395536" y="902330"/>
              <a:chExt cx="8352488" cy="3960000"/>
            </a:xfrm>
          </p:grpSpPr>
          <p:grpSp>
            <p:nvGrpSpPr>
              <p:cNvPr id="93" name="Группа 92"/>
              <p:cNvGrpSpPr/>
              <p:nvPr/>
            </p:nvGrpSpPr>
            <p:grpSpPr>
              <a:xfrm>
                <a:off x="395536" y="902330"/>
                <a:ext cx="8352488" cy="3960000"/>
                <a:chOff x="395536" y="902330"/>
                <a:chExt cx="8352488" cy="3960000"/>
              </a:xfrm>
            </p:grpSpPr>
            <p:grpSp>
              <p:nvGrpSpPr>
                <p:cNvPr id="53" name="Группа 52"/>
                <p:cNvGrpSpPr/>
                <p:nvPr/>
              </p:nvGrpSpPr>
              <p:grpSpPr>
                <a:xfrm>
                  <a:off x="4788024" y="902330"/>
                  <a:ext cx="3960000" cy="3960000"/>
                  <a:chOff x="4788024" y="254258"/>
                  <a:chExt cx="3960000" cy="3960000"/>
                </a:xfrm>
              </p:grpSpPr>
              <p:sp>
                <p:nvSpPr>
                  <p:cNvPr id="31" name="Овал 30"/>
                  <p:cNvSpPr/>
                  <p:nvPr/>
                </p:nvSpPr>
                <p:spPr>
                  <a:xfrm>
                    <a:off x="4788024" y="254258"/>
                    <a:ext cx="3960000" cy="396000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5E9EFF"/>
                      </a:gs>
                      <a:gs pos="39999">
                        <a:srgbClr val="85C2FF"/>
                      </a:gs>
                      <a:gs pos="70000">
                        <a:srgbClr val="C4D6EB"/>
                      </a:gs>
                      <a:gs pos="100000">
                        <a:srgbClr val="FFEBFA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grpSp>
                <p:nvGrpSpPr>
                  <p:cNvPr id="50" name="Группа 49"/>
                  <p:cNvGrpSpPr/>
                  <p:nvPr/>
                </p:nvGrpSpPr>
                <p:grpSpPr>
                  <a:xfrm>
                    <a:off x="6552293" y="1700808"/>
                    <a:ext cx="684003" cy="732008"/>
                    <a:chOff x="9870625" y="2276872"/>
                    <a:chExt cx="684003" cy="732008"/>
                  </a:xfrm>
                </p:grpSpPr>
                <p:sp>
                  <p:nvSpPr>
                    <p:cNvPr id="49" name="Овал 48"/>
                    <p:cNvSpPr/>
                    <p:nvPr/>
                  </p:nvSpPr>
                  <p:spPr>
                    <a:xfrm>
                      <a:off x="10044608" y="2276872"/>
                      <a:ext cx="330000" cy="3300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39" name="Овал 38"/>
                    <p:cNvSpPr/>
                    <p:nvPr/>
                  </p:nvSpPr>
                  <p:spPr>
                    <a:xfrm>
                      <a:off x="9870625" y="2348880"/>
                      <a:ext cx="330000" cy="3300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40" name="Овал 39"/>
                    <p:cNvSpPr/>
                    <p:nvPr/>
                  </p:nvSpPr>
                  <p:spPr>
                    <a:xfrm>
                      <a:off x="10004604" y="2678880"/>
                      <a:ext cx="330000" cy="3300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41" name="Овал 40"/>
                    <p:cNvSpPr/>
                    <p:nvPr/>
                  </p:nvSpPr>
                  <p:spPr>
                    <a:xfrm>
                      <a:off x="10224628" y="2546865"/>
                      <a:ext cx="330000" cy="3300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</p:grpSp>
            <p:grpSp>
              <p:nvGrpSpPr>
                <p:cNvPr id="2" name="Группа 14"/>
                <p:cNvGrpSpPr/>
                <p:nvPr/>
              </p:nvGrpSpPr>
              <p:grpSpPr>
                <a:xfrm>
                  <a:off x="395536" y="902330"/>
                  <a:ext cx="3960000" cy="3960000"/>
                  <a:chOff x="1259632" y="189360"/>
                  <a:chExt cx="6480000" cy="6480000"/>
                </a:xfrm>
              </p:grpSpPr>
              <p:sp>
                <p:nvSpPr>
                  <p:cNvPr id="13" name="Овал 12"/>
                  <p:cNvSpPr/>
                  <p:nvPr/>
                </p:nvSpPr>
                <p:spPr>
                  <a:xfrm>
                    <a:off x="1259632" y="189360"/>
                    <a:ext cx="6480000" cy="648000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5E9EFF"/>
                      </a:gs>
                      <a:gs pos="39999">
                        <a:srgbClr val="85C2FF"/>
                      </a:gs>
                      <a:gs pos="70000">
                        <a:srgbClr val="C4D6EB"/>
                      </a:gs>
                      <a:gs pos="100000">
                        <a:srgbClr val="FFEBFA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grpSp>
                <p:nvGrpSpPr>
                  <p:cNvPr id="4" name="Группа 23"/>
                  <p:cNvGrpSpPr/>
                  <p:nvPr/>
                </p:nvGrpSpPr>
                <p:grpSpPr>
                  <a:xfrm>
                    <a:off x="4248025" y="2780928"/>
                    <a:ext cx="1007992" cy="1080000"/>
                    <a:chOff x="3743968" y="2528960"/>
                    <a:chExt cx="1007992" cy="1080000"/>
                  </a:xfrm>
                </p:grpSpPr>
                <p:sp>
                  <p:nvSpPr>
                    <p:cNvPr id="10" name="Овал 9"/>
                    <p:cNvSpPr/>
                    <p:nvPr/>
                  </p:nvSpPr>
                  <p:spPr>
                    <a:xfrm>
                      <a:off x="3743968" y="2528960"/>
                      <a:ext cx="540000" cy="5400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2" name="Овал 11"/>
                    <p:cNvSpPr/>
                    <p:nvPr/>
                  </p:nvSpPr>
                  <p:spPr>
                    <a:xfrm>
                      <a:off x="3851920" y="3068960"/>
                      <a:ext cx="540000" cy="5400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6" name="Овал 15"/>
                    <p:cNvSpPr/>
                    <p:nvPr/>
                  </p:nvSpPr>
                  <p:spPr>
                    <a:xfrm>
                      <a:off x="4211960" y="2852936"/>
                      <a:ext cx="540000" cy="5400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</p:grpSp>
          </p:grpSp>
          <p:grpSp>
            <p:nvGrpSpPr>
              <p:cNvPr id="38" name="Группа 37"/>
              <p:cNvGrpSpPr/>
              <p:nvPr/>
            </p:nvGrpSpPr>
            <p:grpSpPr>
              <a:xfrm>
                <a:off x="2267744" y="4437112"/>
                <a:ext cx="288000" cy="288001"/>
                <a:chOff x="5004048" y="3356992"/>
                <a:chExt cx="288000" cy="288001"/>
              </a:xfrm>
            </p:grpSpPr>
            <p:sp>
              <p:nvSpPr>
                <p:cNvPr id="54" name="Овал 53"/>
                <p:cNvSpPr/>
                <p:nvPr/>
              </p:nvSpPr>
              <p:spPr>
                <a:xfrm flipH="1">
                  <a:off x="5004048" y="3356992"/>
                  <a:ext cx="288000" cy="288001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5" name="Минус 54"/>
                <p:cNvSpPr/>
                <p:nvPr/>
              </p:nvSpPr>
              <p:spPr>
                <a:xfrm>
                  <a:off x="5040080" y="3356992"/>
                  <a:ext cx="216000" cy="288000"/>
                </a:xfrm>
                <a:prstGeom prst="mathMinus">
                  <a:avLst/>
                </a:prstGeom>
                <a:solidFill>
                  <a:srgbClr val="0000FF"/>
                </a:solidFill>
                <a:ln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6" name="Группа 55"/>
              <p:cNvGrpSpPr/>
              <p:nvPr/>
            </p:nvGrpSpPr>
            <p:grpSpPr>
              <a:xfrm>
                <a:off x="3635896" y="1844824"/>
                <a:ext cx="288000" cy="288001"/>
                <a:chOff x="5004048" y="3356992"/>
                <a:chExt cx="288000" cy="288001"/>
              </a:xfrm>
            </p:grpSpPr>
            <p:sp>
              <p:nvSpPr>
                <p:cNvPr id="57" name="Овал 56"/>
                <p:cNvSpPr/>
                <p:nvPr/>
              </p:nvSpPr>
              <p:spPr>
                <a:xfrm flipH="1">
                  <a:off x="5004048" y="3356992"/>
                  <a:ext cx="288000" cy="288001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8" name="Минус 57"/>
                <p:cNvSpPr/>
                <p:nvPr/>
              </p:nvSpPr>
              <p:spPr>
                <a:xfrm>
                  <a:off x="5040080" y="3356992"/>
                  <a:ext cx="216000" cy="288000"/>
                </a:xfrm>
                <a:prstGeom prst="mathMinus">
                  <a:avLst/>
                </a:prstGeom>
                <a:solidFill>
                  <a:srgbClr val="0000FF"/>
                </a:solidFill>
                <a:ln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9" name="Группа 58"/>
              <p:cNvGrpSpPr/>
              <p:nvPr/>
            </p:nvGrpSpPr>
            <p:grpSpPr>
              <a:xfrm>
                <a:off x="755576" y="2348880"/>
                <a:ext cx="288000" cy="288001"/>
                <a:chOff x="5004048" y="3356992"/>
                <a:chExt cx="288000" cy="288001"/>
              </a:xfrm>
            </p:grpSpPr>
            <p:sp>
              <p:nvSpPr>
                <p:cNvPr id="60" name="Овал 59"/>
                <p:cNvSpPr/>
                <p:nvPr/>
              </p:nvSpPr>
              <p:spPr>
                <a:xfrm flipH="1">
                  <a:off x="5004048" y="3356992"/>
                  <a:ext cx="288000" cy="288001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1" name="Минус 60"/>
                <p:cNvSpPr/>
                <p:nvPr/>
              </p:nvSpPr>
              <p:spPr>
                <a:xfrm>
                  <a:off x="5040080" y="3356992"/>
                  <a:ext cx="216000" cy="288000"/>
                </a:xfrm>
                <a:prstGeom prst="mathMinus">
                  <a:avLst/>
                </a:prstGeom>
                <a:solidFill>
                  <a:srgbClr val="0000FF"/>
                </a:solidFill>
                <a:ln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80" name="Группа 79"/>
              <p:cNvGrpSpPr/>
              <p:nvPr/>
            </p:nvGrpSpPr>
            <p:grpSpPr>
              <a:xfrm>
                <a:off x="8028384" y="1844824"/>
                <a:ext cx="288000" cy="288001"/>
                <a:chOff x="5004048" y="3356992"/>
                <a:chExt cx="288000" cy="288001"/>
              </a:xfrm>
            </p:grpSpPr>
            <p:sp>
              <p:nvSpPr>
                <p:cNvPr id="81" name="Овал 80"/>
                <p:cNvSpPr/>
                <p:nvPr/>
              </p:nvSpPr>
              <p:spPr>
                <a:xfrm flipH="1">
                  <a:off x="5004048" y="3356992"/>
                  <a:ext cx="288000" cy="288001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2" name="Минус 81"/>
                <p:cNvSpPr/>
                <p:nvPr/>
              </p:nvSpPr>
              <p:spPr>
                <a:xfrm>
                  <a:off x="5040080" y="3356992"/>
                  <a:ext cx="216000" cy="288000"/>
                </a:xfrm>
                <a:prstGeom prst="mathMinus">
                  <a:avLst/>
                </a:prstGeom>
                <a:solidFill>
                  <a:srgbClr val="0000FF"/>
                </a:solidFill>
                <a:ln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83" name="Группа 82"/>
              <p:cNvGrpSpPr/>
              <p:nvPr/>
            </p:nvGrpSpPr>
            <p:grpSpPr>
              <a:xfrm>
                <a:off x="6660232" y="4437112"/>
                <a:ext cx="288000" cy="288001"/>
                <a:chOff x="5004048" y="3356992"/>
                <a:chExt cx="288000" cy="288001"/>
              </a:xfrm>
            </p:grpSpPr>
            <p:sp>
              <p:nvSpPr>
                <p:cNvPr id="84" name="Овал 83"/>
                <p:cNvSpPr/>
                <p:nvPr/>
              </p:nvSpPr>
              <p:spPr>
                <a:xfrm flipH="1">
                  <a:off x="5004048" y="3356992"/>
                  <a:ext cx="288000" cy="288001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5" name="Минус 84"/>
                <p:cNvSpPr/>
                <p:nvPr/>
              </p:nvSpPr>
              <p:spPr>
                <a:xfrm>
                  <a:off x="5040080" y="3356992"/>
                  <a:ext cx="216000" cy="288000"/>
                </a:xfrm>
                <a:prstGeom prst="mathMinus">
                  <a:avLst/>
                </a:prstGeom>
                <a:solidFill>
                  <a:srgbClr val="0000FF"/>
                </a:solidFill>
                <a:ln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86" name="Группа 85"/>
              <p:cNvGrpSpPr/>
              <p:nvPr/>
            </p:nvGrpSpPr>
            <p:grpSpPr>
              <a:xfrm>
                <a:off x="5364088" y="1772816"/>
                <a:ext cx="288000" cy="288001"/>
                <a:chOff x="5004048" y="3356992"/>
                <a:chExt cx="288000" cy="288001"/>
              </a:xfrm>
            </p:grpSpPr>
            <p:sp>
              <p:nvSpPr>
                <p:cNvPr id="87" name="Овал 86"/>
                <p:cNvSpPr/>
                <p:nvPr/>
              </p:nvSpPr>
              <p:spPr>
                <a:xfrm flipH="1">
                  <a:off x="5004048" y="3356992"/>
                  <a:ext cx="288000" cy="288001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8" name="Минус 87"/>
                <p:cNvSpPr/>
                <p:nvPr/>
              </p:nvSpPr>
              <p:spPr>
                <a:xfrm>
                  <a:off x="5040080" y="3356992"/>
                  <a:ext cx="216000" cy="288000"/>
                </a:xfrm>
                <a:prstGeom prst="mathMinus">
                  <a:avLst/>
                </a:prstGeom>
                <a:solidFill>
                  <a:srgbClr val="0000FF"/>
                </a:solidFill>
                <a:ln>
                  <a:solidFill>
                    <a:schemeClr val="bg1"/>
                  </a:solidFill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62" name="Группа 61"/>
            <p:cNvGrpSpPr/>
            <p:nvPr/>
          </p:nvGrpSpPr>
          <p:grpSpPr>
            <a:xfrm>
              <a:off x="2123728" y="3285015"/>
              <a:ext cx="288000" cy="288001"/>
              <a:chOff x="4211960" y="3357023"/>
              <a:chExt cx="288000" cy="288001"/>
            </a:xfrm>
          </p:grpSpPr>
          <p:sp>
            <p:nvSpPr>
              <p:cNvPr id="63" name="Овал 62"/>
              <p:cNvSpPr/>
              <p:nvPr/>
            </p:nvSpPr>
            <p:spPr>
              <a:xfrm flipH="1">
                <a:off x="4211960" y="3357023"/>
                <a:ext cx="288000" cy="288001"/>
              </a:xfrm>
              <a:prstGeom prst="ellipse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4" name="Плюс 63"/>
              <p:cNvSpPr/>
              <p:nvPr/>
            </p:nvSpPr>
            <p:spPr>
              <a:xfrm>
                <a:off x="4247992" y="3393024"/>
                <a:ext cx="216000" cy="216000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68" name="Группа 67"/>
            <p:cNvGrpSpPr/>
            <p:nvPr/>
          </p:nvGrpSpPr>
          <p:grpSpPr>
            <a:xfrm>
              <a:off x="2483768" y="3068991"/>
              <a:ext cx="288000" cy="288001"/>
              <a:chOff x="4211960" y="3357023"/>
              <a:chExt cx="288000" cy="288001"/>
            </a:xfrm>
          </p:grpSpPr>
          <p:sp>
            <p:nvSpPr>
              <p:cNvPr id="69" name="Овал 68"/>
              <p:cNvSpPr/>
              <p:nvPr/>
            </p:nvSpPr>
            <p:spPr>
              <a:xfrm flipH="1">
                <a:off x="4211960" y="3357023"/>
                <a:ext cx="288000" cy="288001"/>
              </a:xfrm>
              <a:prstGeom prst="ellipse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0" name="Плюс 69"/>
              <p:cNvSpPr/>
              <p:nvPr/>
            </p:nvSpPr>
            <p:spPr>
              <a:xfrm>
                <a:off x="4247992" y="3393024"/>
                <a:ext cx="216000" cy="216000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65" name="Группа 64"/>
            <p:cNvGrpSpPr/>
            <p:nvPr/>
          </p:nvGrpSpPr>
          <p:grpSpPr>
            <a:xfrm>
              <a:off x="2339752" y="3285015"/>
              <a:ext cx="288000" cy="288001"/>
              <a:chOff x="4211960" y="3357023"/>
              <a:chExt cx="288000" cy="288001"/>
            </a:xfrm>
          </p:grpSpPr>
          <p:sp>
            <p:nvSpPr>
              <p:cNvPr id="66" name="Овал 65"/>
              <p:cNvSpPr/>
              <p:nvPr/>
            </p:nvSpPr>
            <p:spPr>
              <a:xfrm flipH="1">
                <a:off x="4211960" y="3357023"/>
                <a:ext cx="288000" cy="288001"/>
              </a:xfrm>
              <a:prstGeom prst="ellipse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7" name="Плюс 66"/>
              <p:cNvSpPr/>
              <p:nvPr/>
            </p:nvSpPr>
            <p:spPr>
              <a:xfrm>
                <a:off x="4247992" y="3393024"/>
                <a:ext cx="216000" cy="216000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1" name="Группа 70"/>
            <p:cNvGrpSpPr/>
            <p:nvPr/>
          </p:nvGrpSpPr>
          <p:grpSpPr>
            <a:xfrm>
              <a:off x="6516216" y="3285015"/>
              <a:ext cx="288000" cy="288001"/>
              <a:chOff x="4211960" y="3357023"/>
              <a:chExt cx="288000" cy="288001"/>
            </a:xfrm>
          </p:grpSpPr>
          <p:sp>
            <p:nvSpPr>
              <p:cNvPr id="72" name="Овал 71"/>
              <p:cNvSpPr/>
              <p:nvPr/>
            </p:nvSpPr>
            <p:spPr>
              <a:xfrm flipH="1">
                <a:off x="4211960" y="3357023"/>
                <a:ext cx="288000" cy="288001"/>
              </a:xfrm>
              <a:prstGeom prst="ellipse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3" name="Плюс 72"/>
              <p:cNvSpPr/>
              <p:nvPr/>
            </p:nvSpPr>
            <p:spPr>
              <a:xfrm>
                <a:off x="4247992" y="3393024"/>
                <a:ext cx="216000" cy="216000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4" name="Группа 73"/>
            <p:cNvGrpSpPr/>
            <p:nvPr/>
          </p:nvGrpSpPr>
          <p:grpSpPr>
            <a:xfrm>
              <a:off x="6948264" y="3068991"/>
              <a:ext cx="288000" cy="288001"/>
              <a:chOff x="4211960" y="3357023"/>
              <a:chExt cx="288000" cy="288001"/>
            </a:xfrm>
          </p:grpSpPr>
          <p:sp>
            <p:nvSpPr>
              <p:cNvPr id="75" name="Овал 74"/>
              <p:cNvSpPr/>
              <p:nvPr/>
            </p:nvSpPr>
            <p:spPr>
              <a:xfrm flipH="1">
                <a:off x="4211960" y="3357023"/>
                <a:ext cx="288000" cy="288001"/>
              </a:xfrm>
              <a:prstGeom prst="ellipse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6" name="Плюс 75"/>
              <p:cNvSpPr/>
              <p:nvPr/>
            </p:nvSpPr>
            <p:spPr>
              <a:xfrm>
                <a:off x="4247992" y="3393024"/>
                <a:ext cx="216000" cy="216000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7" name="Группа 76"/>
            <p:cNvGrpSpPr/>
            <p:nvPr/>
          </p:nvGrpSpPr>
          <p:grpSpPr>
            <a:xfrm>
              <a:off x="6732240" y="3213007"/>
              <a:ext cx="288000" cy="288001"/>
              <a:chOff x="4211960" y="3357023"/>
              <a:chExt cx="288000" cy="288001"/>
            </a:xfrm>
          </p:grpSpPr>
          <p:sp>
            <p:nvSpPr>
              <p:cNvPr id="78" name="Овал 77"/>
              <p:cNvSpPr/>
              <p:nvPr/>
            </p:nvSpPr>
            <p:spPr>
              <a:xfrm flipH="1">
                <a:off x="4211960" y="3357023"/>
                <a:ext cx="288000" cy="288001"/>
              </a:xfrm>
              <a:prstGeom prst="ellipse">
                <a:avLst/>
              </a:prstGeom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9" name="Плюс 78"/>
              <p:cNvSpPr/>
              <p:nvPr/>
            </p:nvSpPr>
            <p:spPr>
              <a:xfrm>
                <a:off x="4247992" y="3393024"/>
                <a:ext cx="216000" cy="216000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91" name="TextBox 90"/>
          <p:cNvSpPr txBox="1"/>
          <p:nvPr/>
        </p:nvSpPr>
        <p:spPr>
          <a:xfrm>
            <a:off x="3275856" y="-27384"/>
            <a:ext cx="345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  <a:latin typeface="CyrillicOld" pitchFamily="2" charset="0"/>
              </a:rPr>
              <a:t>Изотопы</a:t>
            </a:r>
            <a:endParaRPr lang="ru-RU" sz="5400" dirty="0">
              <a:solidFill>
                <a:srgbClr val="FF0000"/>
              </a:solidFill>
              <a:latin typeface="CyrillicOld" pitchFamily="2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79512" y="764704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Tx/>
              <a:buChar char="-"/>
            </a:pPr>
            <a:r>
              <a:rPr lang="ru-RU" sz="2000" dirty="0" smtClean="0">
                <a:solidFill>
                  <a:srgbClr val="00B050"/>
                </a:solidFill>
                <a:latin typeface="Segoe Print" pitchFamily="2" charset="0"/>
                <a:cs typeface="AngsanaUPC" pitchFamily="18" charset="-34"/>
              </a:rPr>
              <a:t> разновидность атомов какого-либо химического элемента, отличающиеся числом нейтронов в ядре,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Segoe Print" pitchFamily="2" charset="0"/>
                <a:cs typeface="AngsanaUPC" pitchFamily="18" charset="-34"/>
              </a:rPr>
              <a:t>т.е. физическими свойствами</a:t>
            </a:r>
            <a:r>
              <a:rPr lang="ru-RU" sz="2000" dirty="0" smtClean="0">
                <a:solidFill>
                  <a:srgbClr val="00B050"/>
                </a:solidFill>
                <a:latin typeface="Segoe Print" pitchFamily="2" charset="0"/>
                <a:cs typeface="AngsanaUPC" pitchFamily="18" charset="-34"/>
              </a:rPr>
              <a:t>.</a:t>
            </a:r>
            <a:endParaRPr lang="ru-RU" sz="2000" dirty="0">
              <a:solidFill>
                <a:srgbClr val="00B050"/>
              </a:solidFill>
              <a:latin typeface="Segoe Print" pitchFamily="2" charset="0"/>
              <a:cs typeface="Angsan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3078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91" grpId="0"/>
      <p:bldP spid="9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84176"/>
            <a:ext cx="8229600" cy="290892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8000" dirty="0" smtClean="0">
                <a:solidFill>
                  <a:srgbClr val="00B050"/>
                </a:solidFill>
                <a:latin typeface="CyrillicOld" pitchFamily="2" charset="0"/>
              </a:rPr>
              <a:t>Массовое и зарядовое числа.</a:t>
            </a:r>
          </a:p>
          <a:p>
            <a:pPr algn="ctr">
              <a:buNone/>
            </a:pPr>
            <a:r>
              <a:rPr lang="ru-RU" sz="8000" dirty="0" smtClean="0">
                <a:solidFill>
                  <a:srgbClr val="FF0000"/>
                </a:solidFill>
                <a:latin typeface="CyrillicOld" pitchFamily="2" charset="0"/>
              </a:rPr>
              <a:t>Изотопы.</a:t>
            </a:r>
          </a:p>
          <a:p>
            <a:pPr algn="ctr">
              <a:buNone/>
            </a:pPr>
            <a:endParaRPr lang="ru-RU" sz="8000" dirty="0">
              <a:latin typeface="CyrillicOld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5085184"/>
            <a:ext cx="69847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Д.з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. § 93. Задание на сайте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Скайсмарт</a:t>
            </a:r>
            <a:endParaRPr lang="ru-RU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(ссылку отправлю в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вайбер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)</a:t>
            </a:r>
            <a:b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</a:br>
            <a:endParaRPr lang="ru-RU" sz="2800" b="1" dirty="0" smtClean="0">
              <a:solidFill>
                <a:srgbClr val="0C03BD"/>
              </a:solidFill>
            </a:endParaRPr>
          </a:p>
        </p:txBody>
      </p:sp>
      <p:pic>
        <p:nvPicPr>
          <p:cNvPr id="6" name="Enjoykin — Nyash Myash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7668344" y="594928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71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uiExpand="1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"/>
          <a:stretch/>
        </p:blipFill>
        <p:spPr>
          <a:xfrm>
            <a:off x="0" y="963403"/>
            <a:ext cx="9144000" cy="469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87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Группа 151"/>
          <p:cNvGrpSpPr/>
          <p:nvPr/>
        </p:nvGrpSpPr>
        <p:grpSpPr>
          <a:xfrm>
            <a:off x="3563888" y="1413096"/>
            <a:ext cx="2880000" cy="2880000"/>
            <a:chOff x="3563888" y="1052736"/>
            <a:chExt cx="2880000" cy="2880000"/>
          </a:xfrm>
        </p:grpSpPr>
        <p:sp>
          <p:nvSpPr>
            <p:cNvPr id="31" name="Овал 30"/>
            <p:cNvSpPr/>
            <p:nvPr/>
          </p:nvSpPr>
          <p:spPr>
            <a:xfrm>
              <a:off x="3563888" y="1052736"/>
              <a:ext cx="2880000" cy="2880000"/>
            </a:xfrm>
            <a:prstGeom prst="ellipse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42" name="Группа 141"/>
            <p:cNvGrpSpPr/>
            <p:nvPr/>
          </p:nvGrpSpPr>
          <p:grpSpPr>
            <a:xfrm>
              <a:off x="4139952" y="3284984"/>
              <a:ext cx="230400" cy="230404"/>
              <a:chOff x="7135472" y="4077067"/>
              <a:chExt cx="230400" cy="230404"/>
            </a:xfrm>
          </p:grpSpPr>
          <p:sp>
            <p:nvSpPr>
              <p:cNvPr id="140" name="Овал 139"/>
              <p:cNvSpPr/>
              <p:nvPr/>
            </p:nvSpPr>
            <p:spPr>
              <a:xfrm flipH="1">
                <a:off x="7135472" y="4077070"/>
                <a:ext cx="230400" cy="2304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1" name="Минус 140"/>
              <p:cNvSpPr/>
              <p:nvPr/>
            </p:nvSpPr>
            <p:spPr>
              <a:xfrm>
                <a:off x="7135472" y="4077067"/>
                <a:ext cx="216000" cy="2304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3" name="Группа 142"/>
            <p:cNvGrpSpPr/>
            <p:nvPr/>
          </p:nvGrpSpPr>
          <p:grpSpPr>
            <a:xfrm>
              <a:off x="5709752" y="3212976"/>
              <a:ext cx="230400" cy="230404"/>
              <a:chOff x="7135472" y="4077067"/>
              <a:chExt cx="230400" cy="230404"/>
            </a:xfrm>
          </p:grpSpPr>
          <p:sp>
            <p:nvSpPr>
              <p:cNvPr id="144" name="Овал 143"/>
              <p:cNvSpPr/>
              <p:nvPr/>
            </p:nvSpPr>
            <p:spPr>
              <a:xfrm flipH="1">
                <a:off x="7135472" y="4077070"/>
                <a:ext cx="230400" cy="2304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5" name="Минус 144"/>
              <p:cNvSpPr/>
              <p:nvPr/>
            </p:nvSpPr>
            <p:spPr>
              <a:xfrm>
                <a:off x="7135472" y="4077067"/>
                <a:ext cx="216000" cy="2304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6" name="Группа 145"/>
            <p:cNvGrpSpPr/>
            <p:nvPr/>
          </p:nvGrpSpPr>
          <p:grpSpPr>
            <a:xfrm>
              <a:off x="3995936" y="1614420"/>
              <a:ext cx="230400" cy="230404"/>
              <a:chOff x="7135472" y="4077067"/>
              <a:chExt cx="230400" cy="230404"/>
            </a:xfrm>
          </p:grpSpPr>
          <p:sp>
            <p:nvSpPr>
              <p:cNvPr id="147" name="Овал 146"/>
              <p:cNvSpPr/>
              <p:nvPr/>
            </p:nvSpPr>
            <p:spPr>
              <a:xfrm flipH="1">
                <a:off x="7135472" y="4077070"/>
                <a:ext cx="230400" cy="2304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8" name="Минус 147"/>
              <p:cNvSpPr/>
              <p:nvPr/>
            </p:nvSpPr>
            <p:spPr>
              <a:xfrm>
                <a:off x="7135472" y="4077067"/>
                <a:ext cx="216000" cy="2304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9" name="Группа 148"/>
            <p:cNvGrpSpPr/>
            <p:nvPr/>
          </p:nvGrpSpPr>
          <p:grpSpPr>
            <a:xfrm>
              <a:off x="5652120" y="1556792"/>
              <a:ext cx="230400" cy="230404"/>
              <a:chOff x="7135472" y="4077067"/>
              <a:chExt cx="230400" cy="230404"/>
            </a:xfrm>
          </p:grpSpPr>
          <p:sp>
            <p:nvSpPr>
              <p:cNvPr id="150" name="Овал 149"/>
              <p:cNvSpPr/>
              <p:nvPr/>
            </p:nvSpPr>
            <p:spPr>
              <a:xfrm flipH="1">
                <a:off x="7135472" y="4077070"/>
                <a:ext cx="230400" cy="230401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1" name="Минус 150"/>
              <p:cNvSpPr/>
              <p:nvPr/>
            </p:nvSpPr>
            <p:spPr>
              <a:xfrm>
                <a:off x="7135472" y="4077067"/>
                <a:ext cx="216000" cy="230400"/>
              </a:xfrm>
              <a:prstGeom prst="mathMinus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25" name="Полилиния 124"/>
          <p:cNvSpPr/>
          <p:nvPr/>
        </p:nvSpPr>
        <p:spPr>
          <a:xfrm rot="999779">
            <a:off x="4689899" y="2637232"/>
            <a:ext cx="648072" cy="414991"/>
          </a:xfrm>
          <a:custGeom>
            <a:avLst/>
            <a:gdLst>
              <a:gd name="connsiteX0" fmla="*/ 0 w 317500"/>
              <a:gd name="connsiteY0" fmla="*/ 119592 h 198967"/>
              <a:gd name="connsiteX1" fmla="*/ 44450 w 317500"/>
              <a:gd name="connsiteY1" fmla="*/ 21167 h 198967"/>
              <a:gd name="connsiteX2" fmla="*/ 92075 w 317500"/>
              <a:gd name="connsiteY2" fmla="*/ 179917 h 198967"/>
              <a:gd name="connsiteX3" fmla="*/ 142875 w 317500"/>
              <a:gd name="connsiteY3" fmla="*/ 40217 h 198967"/>
              <a:gd name="connsiteX4" fmla="*/ 155575 w 317500"/>
              <a:gd name="connsiteY4" fmla="*/ 24342 h 198967"/>
              <a:gd name="connsiteX5" fmla="*/ 193675 w 317500"/>
              <a:gd name="connsiteY5" fmla="*/ 186267 h 198967"/>
              <a:gd name="connsiteX6" fmla="*/ 228600 w 317500"/>
              <a:gd name="connsiteY6" fmla="*/ 100542 h 198967"/>
              <a:gd name="connsiteX7" fmla="*/ 317500 w 317500"/>
              <a:gd name="connsiteY7" fmla="*/ 91017 h 19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500" h="198967">
                <a:moveTo>
                  <a:pt x="0" y="119592"/>
                </a:moveTo>
                <a:cubicBezTo>
                  <a:pt x="14552" y="65352"/>
                  <a:pt x="29104" y="11113"/>
                  <a:pt x="44450" y="21167"/>
                </a:cubicBezTo>
                <a:cubicBezTo>
                  <a:pt x="59796" y="31221"/>
                  <a:pt x="75671" y="176742"/>
                  <a:pt x="92075" y="179917"/>
                </a:cubicBezTo>
                <a:cubicBezTo>
                  <a:pt x="108479" y="183092"/>
                  <a:pt x="132292" y="66146"/>
                  <a:pt x="142875" y="40217"/>
                </a:cubicBezTo>
                <a:cubicBezTo>
                  <a:pt x="153458" y="14288"/>
                  <a:pt x="147108" y="0"/>
                  <a:pt x="155575" y="24342"/>
                </a:cubicBezTo>
                <a:cubicBezTo>
                  <a:pt x="164042" y="48684"/>
                  <a:pt x="181504" y="173567"/>
                  <a:pt x="193675" y="186267"/>
                </a:cubicBezTo>
                <a:cubicBezTo>
                  <a:pt x="205846" y="198967"/>
                  <a:pt x="207963" y="116417"/>
                  <a:pt x="228600" y="100542"/>
                </a:cubicBezTo>
                <a:cubicBezTo>
                  <a:pt x="249238" y="84667"/>
                  <a:pt x="283369" y="87842"/>
                  <a:pt x="317500" y="91017"/>
                </a:cubicBezTo>
              </a:path>
            </a:pathLst>
          </a:custGeom>
          <a:ln w="47625">
            <a:solidFill>
              <a:srgbClr val="00B050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23528" y="77723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yrillicOld" pitchFamily="2" charset="0"/>
                <a:ea typeface="+mn-ea"/>
                <a:cs typeface="+mn-cs"/>
              </a:rPr>
              <a:t>ЯДЕРНАЯ РЕАКЦИЯ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yrillicOld" pitchFamily="2" charset="0"/>
              <a:ea typeface="+mn-ea"/>
              <a:cs typeface="+mn-cs"/>
            </a:endParaRPr>
          </a:p>
        </p:txBody>
      </p:sp>
      <p:grpSp>
        <p:nvGrpSpPr>
          <p:cNvPr id="120" name="Группа 119"/>
          <p:cNvGrpSpPr/>
          <p:nvPr/>
        </p:nvGrpSpPr>
        <p:grpSpPr>
          <a:xfrm>
            <a:off x="1187624" y="5199583"/>
            <a:ext cx="3168352" cy="965721"/>
            <a:chOff x="467544" y="4119463"/>
            <a:chExt cx="3168352" cy="965721"/>
          </a:xfrm>
        </p:grpSpPr>
        <p:grpSp>
          <p:nvGrpSpPr>
            <p:cNvPr id="86" name="Группа 85"/>
            <p:cNvGrpSpPr/>
            <p:nvPr/>
          </p:nvGrpSpPr>
          <p:grpSpPr>
            <a:xfrm>
              <a:off x="467544" y="4119463"/>
              <a:ext cx="1584176" cy="965721"/>
              <a:chOff x="899592" y="4119463"/>
              <a:chExt cx="1584176" cy="965721"/>
            </a:xfrm>
          </p:grpSpPr>
          <p:sp>
            <p:nvSpPr>
              <p:cNvPr id="52" name="TextBox 51"/>
              <p:cNvSpPr txBox="1"/>
              <p:nvPr/>
            </p:nvSpPr>
            <p:spPr>
              <a:xfrm>
                <a:off x="1115617" y="4149080"/>
                <a:ext cx="136815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>
                    <a:rot lat="0" lon="0" rev="0"/>
                  </a:camera>
                  <a:lightRig rig="glow" dir="t">
                    <a:rot lat="0" lon="0" rev="3600000"/>
                  </a:lightRig>
                </a:scene3d>
                <a:sp3d prstMaterial="softEdge">
                  <a:bevelT w="29210" h="16510"/>
                  <a:contourClr>
                    <a:schemeClr val="accent4">
                      <a:alpha val="95000"/>
                    </a:schemeClr>
                  </a:contourClr>
                </a:sp3d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1200" cap="none" spc="0" normalizeH="0" baseline="0" noProof="0" dirty="0" smtClean="0">
                    <a:ln>
                      <a:prstDash val="solid"/>
                    </a:ln>
                    <a:gradFill rotWithShape="1">
                      <a:gsLst>
                        <a:gs pos="0">
                          <a:srgbClr val="8064A2">
                            <a:tint val="70000"/>
                            <a:satMod val="200000"/>
                          </a:srgbClr>
                        </a:gs>
                        <a:gs pos="40000">
                          <a:srgbClr val="8064A2">
                            <a:tint val="90000"/>
                            <a:satMod val="130000"/>
                          </a:srgbClr>
                        </a:gs>
                        <a:gs pos="50000">
                          <a:srgbClr val="8064A2">
                            <a:tint val="90000"/>
                            <a:satMod val="130000"/>
                          </a:srgbClr>
                        </a:gs>
                        <a:gs pos="68000">
                          <a:srgbClr val="8064A2">
                            <a:tint val="90000"/>
                            <a:satMod val="130000"/>
                          </a:srgbClr>
                        </a:gs>
                        <a:gs pos="100000">
                          <a:srgbClr val="8064A2">
                            <a:tint val="70000"/>
                            <a:satMod val="200000"/>
                          </a:srgbClr>
                        </a:gs>
                      </a:gsLst>
                      <a:lin ang="5400000"/>
                    </a:gradFill>
                    <a:effectLst>
                      <a:outerShdw blurRad="88000" dist="50800" dir="5040000" algn="tl">
                        <a:srgbClr val="8064A2">
                          <a:tint val="80000"/>
                          <a:satMod val="250000"/>
                          <a:alpha val="45000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Be</a:t>
                </a:r>
                <a:endParaRPr kumimoji="0" lang="ru-RU" sz="5400" b="1" i="0" u="none" strike="noStrike" kern="1200" cap="none" spc="0" normalizeH="0" baseline="0" noProof="0" dirty="0">
                  <a:ln>
                    <a:prstDash val="solid"/>
                  </a:ln>
                  <a:gradFill rotWithShape="1">
                    <a:gsLst>
                      <a:gs pos="0">
                        <a:srgbClr val="8064A2">
                          <a:tint val="70000"/>
                          <a:satMod val="200000"/>
                        </a:srgbClr>
                      </a:gs>
                      <a:gs pos="40000">
                        <a:srgbClr val="8064A2">
                          <a:tint val="90000"/>
                          <a:satMod val="130000"/>
                        </a:srgbClr>
                      </a:gs>
                      <a:gs pos="50000">
                        <a:srgbClr val="8064A2">
                          <a:tint val="90000"/>
                          <a:satMod val="130000"/>
                        </a:srgbClr>
                      </a:gs>
                      <a:gs pos="68000">
                        <a:srgbClr val="8064A2">
                          <a:tint val="90000"/>
                          <a:satMod val="130000"/>
                        </a:srgbClr>
                      </a:gs>
                      <a:gs pos="100000">
                        <a:srgbClr val="8064A2">
                          <a:tint val="70000"/>
                          <a:satMod val="200000"/>
                        </a:srgb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rgbClr val="8064A2">
                        <a:tint val="80000"/>
                        <a:satMod val="250000"/>
                        <a:alpha val="45000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899592" y="4623519"/>
                <a:ext cx="360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4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907172" y="4119463"/>
                <a:ext cx="3524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9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7" name="Плюс 86"/>
            <p:cNvSpPr/>
            <p:nvPr/>
          </p:nvSpPr>
          <p:spPr>
            <a:xfrm>
              <a:off x="1619672" y="4437112"/>
              <a:ext cx="360040" cy="360040"/>
            </a:xfrm>
            <a:prstGeom prst="mathPlus">
              <a:avLst>
                <a:gd name="adj1" fmla="val 7647"/>
              </a:avLst>
            </a:prstGeom>
            <a:solidFill>
              <a:srgbClr val="0C03BD"/>
            </a:solidFill>
            <a:ln>
              <a:solidFill>
                <a:srgbClr val="0C03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8" name="Группа 87"/>
            <p:cNvGrpSpPr/>
            <p:nvPr/>
          </p:nvGrpSpPr>
          <p:grpSpPr>
            <a:xfrm>
              <a:off x="2051720" y="4119463"/>
              <a:ext cx="1584176" cy="965721"/>
              <a:chOff x="899592" y="4119463"/>
              <a:chExt cx="1584176" cy="965721"/>
            </a:xfrm>
          </p:grpSpPr>
          <p:sp>
            <p:nvSpPr>
              <p:cNvPr id="89" name="TextBox 88"/>
              <p:cNvSpPr txBox="1"/>
              <p:nvPr/>
            </p:nvSpPr>
            <p:spPr>
              <a:xfrm>
                <a:off x="1115617" y="4149080"/>
                <a:ext cx="136815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>
                    <a:rot lat="0" lon="0" rev="0"/>
                  </a:camera>
                  <a:lightRig rig="glow" dir="t">
                    <a:rot lat="0" lon="0" rev="3600000"/>
                  </a:lightRig>
                </a:scene3d>
                <a:sp3d prstMaterial="softEdge">
                  <a:bevelT w="29210" h="16510"/>
                  <a:contourClr>
                    <a:schemeClr val="accent4">
                      <a:alpha val="95000"/>
                    </a:schemeClr>
                  </a:contourClr>
                </a:sp3d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5400" b="1" i="0" u="none" strike="noStrike" kern="1200" cap="none" spc="0" normalizeH="0" baseline="0" noProof="0" dirty="0" smtClean="0">
                    <a:ln>
                      <a:prstDash val="solid"/>
                    </a:ln>
                    <a:gradFill rotWithShape="1">
                      <a:gsLst>
                        <a:gs pos="0">
                          <a:srgbClr val="8064A2">
                            <a:tint val="70000"/>
                            <a:satMod val="200000"/>
                          </a:srgbClr>
                        </a:gs>
                        <a:gs pos="40000">
                          <a:srgbClr val="8064A2">
                            <a:tint val="90000"/>
                            <a:satMod val="130000"/>
                          </a:srgbClr>
                        </a:gs>
                        <a:gs pos="50000">
                          <a:srgbClr val="8064A2">
                            <a:tint val="90000"/>
                            <a:satMod val="130000"/>
                          </a:srgbClr>
                        </a:gs>
                        <a:gs pos="68000">
                          <a:srgbClr val="8064A2">
                            <a:tint val="90000"/>
                            <a:satMod val="130000"/>
                          </a:srgbClr>
                        </a:gs>
                        <a:gs pos="100000">
                          <a:srgbClr val="8064A2">
                            <a:tint val="70000"/>
                            <a:satMod val="200000"/>
                          </a:srgbClr>
                        </a:gs>
                      </a:gsLst>
                      <a:lin ang="5400000"/>
                    </a:gradFill>
                    <a:effectLst>
                      <a:outerShdw blurRad="88000" dist="50800" dir="5040000" algn="tl">
                        <a:srgbClr val="8064A2">
                          <a:tint val="80000"/>
                          <a:satMod val="250000"/>
                          <a:alpha val="45000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Н</a:t>
                </a:r>
                <a:r>
                  <a:rPr kumimoji="0" lang="en-US" sz="5400" b="1" i="0" u="none" strike="noStrike" kern="1200" cap="none" spc="0" normalizeH="0" baseline="0" noProof="0" dirty="0" smtClean="0">
                    <a:ln>
                      <a:prstDash val="solid"/>
                    </a:ln>
                    <a:gradFill rotWithShape="1">
                      <a:gsLst>
                        <a:gs pos="0">
                          <a:srgbClr val="8064A2">
                            <a:tint val="70000"/>
                            <a:satMod val="200000"/>
                          </a:srgbClr>
                        </a:gs>
                        <a:gs pos="40000">
                          <a:srgbClr val="8064A2">
                            <a:tint val="90000"/>
                            <a:satMod val="130000"/>
                          </a:srgbClr>
                        </a:gs>
                        <a:gs pos="50000">
                          <a:srgbClr val="8064A2">
                            <a:tint val="90000"/>
                            <a:satMod val="130000"/>
                          </a:srgbClr>
                        </a:gs>
                        <a:gs pos="68000">
                          <a:srgbClr val="8064A2">
                            <a:tint val="90000"/>
                            <a:satMod val="130000"/>
                          </a:srgbClr>
                        </a:gs>
                        <a:gs pos="100000">
                          <a:srgbClr val="8064A2">
                            <a:tint val="70000"/>
                            <a:satMod val="200000"/>
                          </a:srgbClr>
                        </a:gs>
                      </a:gsLst>
                      <a:lin ang="5400000"/>
                    </a:gradFill>
                    <a:effectLst>
                      <a:outerShdw blurRad="88000" dist="50800" dir="5040000" algn="tl">
                        <a:srgbClr val="8064A2">
                          <a:tint val="80000"/>
                          <a:satMod val="250000"/>
                          <a:alpha val="45000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e</a:t>
                </a:r>
                <a:endParaRPr kumimoji="0" lang="ru-RU" sz="5400" b="1" i="0" u="none" strike="noStrike" kern="1200" cap="none" spc="0" normalizeH="0" baseline="0" noProof="0" dirty="0">
                  <a:ln>
                    <a:prstDash val="solid"/>
                  </a:ln>
                  <a:gradFill rotWithShape="1">
                    <a:gsLst>
                      <a:gs pos="0">
                        <a:srgbClr val="8064A2">
                          <a:tint val="70000"/>
                          <a:satMod val="200000"/>
                        </a:srgbClr>
                      </a:gs>
                      <a:gs pos="40000">
                        <a:srgbClr val="8064A2">
                          <a:tint val="90000"/>
                          <a:satMod val="130000"/>
                        </a:srgbClr>
                      </a:gs>
                      <a:gs pos="50000">
                        <a:srgbClr val="8064A2">
                          <a:tint val="90000"/>
                          <a:satMod val="130000"/>
                        </a:srgbClr>
                      </a:gs>
                      <a:gs pos="68000">
                        <a:srgbClr val="8064A2">
                          <a:tint val="90000"/>
                          <a:satMod val="130000"/>
                        </a:srgbClr>
                      </a:gs>
                      <a:gs pos="100000">
                        <a:srgbClr val="8064A2">
                          <a:tint val="70000"/>
                          <a:satMod val="200000"/>
                        </a:srgb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rgbClr val="8064A2">
                        <a:tint val="80000"/>
                        <a:satMod val="250000"/>
                        <a:alpha val="45000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899592" y="4623519"/>
                <a:ext cx="360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2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907172" y="4119463"/>
                <a:ext cx="3524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4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92" name="Стрелка вправо 91"/>
          <p:cNvSpPr/>
          <p:nvPr/>
        </p:nvSpPr>
        <p:spPr>
          <a:xfrm>
            <a:off x="4067944" y="5661248"/>
            <a:ext cx="1368152" cy="144016"/>
          </a:xfrm>
          <a:prstGeom prst="rightArrow">
            <a:avLst>
              <a:gd name="adj1" fmla="val 50000"/>
              <a:gd name="adj2" fmla="val 97950"/>
            </a:avLst>
          </a:prstGeom>
          <a:solidFill>
            <a:srgbClr val="0C03BD"/>
          </a:solidFill>
          <a:ln>
            <a:solidFill>
              <a:srgbClr val="0C0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724128" y="5241974"/>
            <a:ext cx="64807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  <a:endParaRPr kumimoji="0" lang="ru-RU" sz="5400" b="1" i="0" u="none" strike="noStrike" kern="1200" cap="none" spc="0" normalizeH="0" baseline="0" noProof="0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9" name="Группа 118"/>
          <p:cNvGrpSpPr/>
          <p:nvPr/>
        </p:nvGrpSpPr>
        <p:grpSpPr>
          <a:xfrm>
            <a:off x="5587692" y="5229200"/>
            <a:ext cx="2152660" cy="965721"/>
            <a:chOff x="4867612" y="4149080"/>
            <a:chExt cx="2152660" cy="965721"/>
          </a:xfrm>
        </p:grpSpPr>
        <p:grpSp>
          <p:nvGrpSpPr>
            <p:cNvPr id="94" name="Группа 93"/>
            <p:cNvGrpSpPr/>
            <p:nvPr/>
          </p:nvGrpSpPr>
          <p:grpSpPr>
            <a:xfrm>
              <a:off x="4867612" y="4149080"/>
              <a:ext cx="856517" cy="965721"/>
              <a:chOff x="907172" y="4119463"/>
              <a:chExt cx="856517" cy="965721"/>
            </a:xfrm>
          </p:grpSpPr>
          <p:sp>
            <p:nvSpPr>
              <p:cNvPr id="95" name="TextBox 94"/>
              <p:cNvSpPr txBox="1"/>
              <p:nvPr/>
            </p:nvSpPr>
            <p:spPr>
              <a:xfrm>
                <a:off x="1187625" y="4149080"/>
                <a:ext cx="57606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>
                    <a:rot lat="0" lon="0" rev="0"/>
                  </a:camera>
                  <a:lightRig rig="glow" dir="t">
                    <a:rot lat="0" lon="0" rev="3600000"/>
                  </a:lightRig>
                </a:scene3d>
                <a:sp3d prstMaterial="softEdge">
                  <a:bevelT w="29210" h="16510"/>
                  <a:contourClr>
                    <a:schemeClr val="accent4">
                      <a:alpha val="95000"/>
                    </a:schemeClr>
                  </a:contourClr>
                </a:sp3d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5400" b="1" i="0" u="none" strike="noStrike" kern="1200" cap="none" spc="0" normalizeH="0" baseline="0" noProof="0" dirty="0" smtClean="0">
                    <a:ln>
                      <a:prstDash val="solid"/>
                    </a:ln>
                    <a:gradFill rotWithShape="1">
                      <a:gsLst>
                        <a:gs pos="0">
                          <a:srgbClr val="8064A2">
                            <a:tint val="70000"/>
                            <a:satMod val="200000"/>
                          </a:srgbClr>
                        </a:gs>
                        <a:gs pos="40000">
                          <a:srgbClr val="8064A2">
                            <a:tint val="90000"/>
                            <a:satMod val="130000"/>
                          </a:srgbClr>
                        </a:gs>
                        <a:gs pos="50000">
                          <a:srgbClr val="8064A2">
                            <a:tint val="90000"/>
                            <a:satMod val="130000"/>
                          </a:srgbClr>
                        </a:gs>
                        <a:gs pos="68000">
                          <a:srgbClr val="8064A2">
                            <a:tint val="90000"/>
                            <a:satMod val="130000"/>
                          </a:srgbClr>
                        </a:gs>
                        <a:gs pos="100000">
                          <a:srgbClr val="8064A2">
                            <a:tint val="70000"/>
                            <a:satMod val="200000"/>
                          </a:srgbClr>
                        </a:gs>
                      </a:gsLst>
                      <a:lin ang="5400000"/>
                    </a:gradFill>
                    <a:effectLst>
                      <a:outerShdw blurRad="88000" dist="50800" dir="5040000" algn="tl">
                        <a:srgbClr val="8064A2">
                          <a:tint val="80000"/>
                          <a:satMod val="250000"/>
                          <a:alpha val="45000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С</a:t>
                </a:r>
                <a:endParaRPr kumimoji="0" lang="ru-RU" sz="5400" b="1" i="0" u="none" strike="noStrike" kern="1200" cap="none" spc="0" normalizeH="0" baseline="0" noProof="0" dirty="0">
                  <a:ln>
                    <a:prstDash val="solid"/>
                  </a:ln>
                  <a:gradFill rotWithShape="1">
                    <a:gsLst>
                      <a:gs pos="0">
                        <a:srgbClr val="8064A2">
                          <a:tint val="70000"/>
                          <a:satMod val="200000"/>
                        </a:srgbClr>
                      </a:gs>
                      <a:gs pos="40000">
                        <a:srgbClr val="8064A2">
                          <a:tint val="90000"/>
                          <a:satMod val="130000"/>
                        </a:srgbClr>
                      </a:gs>
                      <a:gs pos="50000">
                        <a:srgbClr val="8064A2">
                          <a:tint val="90000"/>
                          <a:satMod val="130000"/>
                        </a:srgbClr>
                      </a:gs>
                      <a:gs pos="68000">
                        <a:srgbClr val="8064A2">
                          <a:tint val="90000"/>
                          <a:satMod val="130000"/>
                        </a:srgbClr>
                      </a:gs>
                      <a:gs pos="100000">
                        <a:srgbClr val="8064A2">
                          <a:tint val="70000"/>
                          <a:satMod val="200000"/>
                        </a:srgb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rgbClr val="8064A2">
                        <a:tint val="80000"/>
                        <a:satMod val="250000"/>
                        <a:alpha val="45000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971600" y="4623519"/>
                <a:ext cx="360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6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907172" y="4119463"/>
                <a:ext cx="5684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12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98" name="Плюс 97"/>
            <p:cNvSpPr/>
            <p:nvPr/>
          </p:nvSpPr>
          <p:spPr>
            <a:xfrm>
              <a:off x="5724128" y="4437112"/>
              <a:ext cx="360040" cy="360040"/>
            </a:xfrm>
            <a:prstGeom prst="mathPlus">
              <a:avLst>
                <a:gd name="adj1" fmla="val 7647"/>
              </a:avLst>
            </a:prstGeom>
            <a:solidFill>
              <a:srgbClr val="0C03BD"/>
            </a:solidFill>
            <a:ln>
              <a:solidFill>
                <a:srgbClr val="0C03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9" name="Группа 98"/>
            <p:cNvGrpSpPr/>
            <p:nvPr/>
          </p:nvGrpSpPr>
          <p:grpSpPr>
            <a:xfrm>
              <a:off x="6228183" y="4149080"/>
              <a:ext cx="792089" cy="965721"/>
              <a:chOff x="971600" y="4119463"/>
              <a:chExt cx="792089" cy="965721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87625" y="4149080"/>
                <a:ext cx="57606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>
                    <a:rot lat="0" lon="0" rev="0"/>
                  </a:camera>
                  <a:lightRig rig="glow" dir="t">
                    <a:rot lat="0" lon="0" rev="3600000"/>
                  </a:lightRig>
                </a:scene3d>
                <a:sp3d prstMaterial="softEdge">
                  <a:bevelT w="29210" h="16510"/>
                  <a:contourClr>
                    <a:schemeClr val="accent4">
                      <a:alpha val="95000"/>
                    </a:schemeClr>
                  </a:contourClr>
                </a:sp3d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1200" cap="none" spc="0" normalizeH="0" baseline="0" noProof="0" dirty="0" smtClean="0">
                    <a:ln>
                      <a:prstDash val="solid"/>
                    </a:ln>
                    <a:gradFill rotWithShape="1">
                      <a:gsLst>
                        <a:gs pos="0">
                          <a:srgbClr val="8064A2">
                            <a:tint val="70000"/>
                            <a:satMod val="200000"/>
                          </a:srgbClr>
                        </a:gs>
                        <a:gs pos="40000">
                          <a:srgbClr val="8064A2">
                            <a:tint val="90000"/>
                            <a:satMod val="130000"/>
                          </a:srgbClr>
                        </a:gs>
                        <a:gs pos="50000">
                          <a:srgbClr val="8064A2">
                            <a:tint val="90000"/>
                            <a:satMod val="130000"/>
                          </a:srgbClr>
                        </a:gs>
                        <a:gs pos="68000">
                          <a:srgbClr val="8064A2">
                            <a:tint val="90000"/>
                            <a:satMod val="130000"/>
                          </a:srgbClr>
                        </a:gs>
                        <a:gs pos="100000">
                          <a:srgbClr val="8064A2">
                            <a:tint val="70000"/>
                            <a:satMod val="200000"/>
                          </a:srgbClr>
                        </a:gs>
                      </a:gsLst>
                      <a:lin ang="5400000"/>
                    </a:gradFill>
                    <a:effectLst>
                      <a:outerShdw blurRad="88000" dist="50800" dir="5040000" algn="tl">
                        <a:srgbClr val="8064A2">
                          <a:tint val="80000"/>
                          <a:satMod val="250000"/>
                          <a:alpha val="45000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n</a:t>
                </a:r>
                <a:endParaRPr kumimoji="0" lang="ru-RU" sz="5400" b="1" i="0" u="none" strike="noStrike" kern="1200" cap="none" spc="0" normalizeH="0" baseline="0" noProof="0" dirty="0">
                  <a:ln>
                    <a:prstDash val="solid"/>
                  </a:ln>
                  <a:gradFill rotWithShape="1">
                    <a:gsLst>
                      <a:gs pos="0">
                        <a:srgbClr val="8064A2">
                          <a:tint val="70000"/>
                          <a:satMod val="200000"/>
                        </a:srgbClr>
                      </a:gs>
                      <a:gs pos="40000">
                        <a:srgbClr val="8064A2">
                          <a:tint val="90000"/>
                          <a:satMod val="130000"/>
                        </a:srgbClr>
                      </a:gs>
                      <a:gs pos="50000">
                        <a:srgbClr val="8064A2">
                          <a:tint val="90000"/>
                          <a:satMod val="130000"/>
                        </a:srgbClr>
                      </a:gs>
                      <a:gs pos="68000">
                        <a:srgbClr val="8064A2">
                          <a:tint val="90000"/>
                          <a:satMod val="130000"/>
                        </a:srgbClr>
                      </a:gs>
                      <a:gs pos="100000">
                        <a:srgbClr val="8064A2">
                          <a:tint val="70000"/>
                          <a:satMod val="200000"/>
                        </a:srgb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rgbClr val="8064A2">
                        <a:tint val="80000"/>
                        <a:satMod val="250000"/>
                        <a:alpha val="45000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971600" y="4623519"/>
                <a:ext cx="360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0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971601" y="4119463"/>
                <a:ext cx="360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1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3" name="Группа 122"/>
          <p:cNvGrpSpPr/>
          <p:nvPr/>
        </p:nvGrpSpPr>
        <p:grpSpPr>
          <a:xfrm>
            <a:off x="899592" y="4593902"/>
            <a:ext cx="7488832" cy="461665"/>
            <a:chOff x="179512" y="5199583"/>
            <a:chExt cx="7488832" cy="461665"/>
          </a:xfrm>
        </p:grpSpPr>
        <p:grpSp>
          <p:nvGrpSpPr>
            <p:cNvPr id="110" name="Группа 109"/>
            <p:cNvGrpSpPr/>
            <p:nvPr/>
          </p:nvGrpSpPr>
          <p:grpSpPr>
            <a:xfrm>
              <a:off x="5436096" y="5199583"/>
              <a:ext cx="2232248" cy="461665"/>
              <a:chOff x="539552" y="5229200"/>
              <a:chExt cx="2232248" cy="461665"/>
            </a:xfrm>
          </p:grpSpPr>
          <p:sp>
            <p:nvSpPr>
              <p:cNvPr id="103" name="TextBox 102"/>
              <p:cNvSpPr txBox="1"/>
              <p:nvPr/>
            </p:nvSpPr>
            <p:spPr>
              <a:xfrm>
                <a:off x="539552" y="5229200"/>
                <a:ext cx="3524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9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1115616" y="5229200"/>
                <a:ext cx="3524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4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1699260" y="5229200"/>
                <a:ext cx="5684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12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2411760" y="5229200"/>
                <a:ext cx="360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1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7" name="Плюс 106"/>
              <p:cNvSpPr/>
              <p:nvPr/>
            </p:nvSpPr>
            <p:spPr>
              <a:xfrm>
                <a:off x="899592" y="5373216"/>
                <a:ext cx="216024" cy="216024"/>
              </a:xfrm>
              <a:prstGeom prst="mathPlus">
                <a:avLst>
                  <a:gd name="adj1" fmla="val 7647"/>
                </a:avLst>
              </a:prstGeom>
              <a:solidFill>
                <a:srgbClr val="0C03BD"/>
              </a:solidFill>
              <a:ln>
                <a:solidFill>
                  <a:srgbClr val="0C03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8" name="Равно 107"/>
              <p:cNvSpPr/>
              <p:nvPr/>
            </p:nvSpPr>
            <p:spPr>
              <a:xfrm>
                <a:off x="1475656" y="5373216"/>
                <a:ext cx="216024" cy="216024"/>
              </a:xfrm>
              <a:prstGeom prst="mathEqual">
                <a:avLst>
                  <a:gd name="adj1" fmla="val 3679"/>
                  <a:gd name="adj2" fmla="val 22047"/>
                </a:avLst>
              </a:prstGeom>
              <a:solidFill>
                <a:srgbClr val="0C03BD"/>
              </a:solidFill>
              <a:ln>
                <a:solidFill>
                  <a:srgbClr val="0C03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9" name="Плюс 108"/>
              <p:cNvSpPr/>
              <p:nvPr/>
            </p:nvSpPr>
            <p:spPr>
              <a:xfrm>
                <a:off x="2195736" y="5373216"/>
                <a:ext cx="216024" cy="216024"/>
              </a:xfrm>
              <a:prstGeom prst="mathPlus">
                <a:avLst>
                  <a:gd name="adj1" fmla="val 7647"/>
                </a:avLst>
              </a:prstGeom>
              <a:solidFill>
                <a:srgbClr val="0C03BD"/>
              </a:solidFill>
              <a:ln>
                <a:solidFill>
                  <a:srgbClr val="0C03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21" name="TextBox 120"/>
            <p:cNvSpPr txBox="1"/>
            <p:nvPr/>
          </p:nvSpPr>
          <p:spPr>
            <a:xfrm>
              <a:off x="179512" y="5199583"/>
              <a:ext cx="540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C03B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Закон сохранения </a:t>
              </a:r>
              <a:r>
                <a:rPr kumimoji="0" lang="ru-RU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массового</a:t>
              </a:r>
              <a:r>
                <a:rPr kumimoji="0" lang="ru-RU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ru-RU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C03B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числа: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C03B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24" name="Группа 123"/>
          <p:cNvGrpSpPr/>
          <p:nvPr/>
        </p:nvGrpSpPr>
        <p:grpSpPr>
          <a:xfrm>
            <a:off x="899592" y="6351711"/>
            <a:ext cx="7344816" cy="461665"/>
            <a:chOff x="179512" y="5949280"/>
            <a:chExt cx="7344816" cy="461665"/>
          </a:xfrm>
        </p:grpSpPr>
        <p:grpSp>
          <p:nvGrpSpPr>
            <p:cNvPr id="111" name="Группа 110"/>
            <p:cNvGrpSpPr/>
            <p:nvPr/>
          </p:nvGrpSpPr>
          <p:grpSpPr>
            <a:xfrm>
              <a:off x="5436096" y="5949280"/>
              <a:ext cx="2088232" cy="461665"/>
              <a:chOff x="539552" y="5229200"/>
              <a:chExt cx="2088232" cy="461665"/>
            </a:xfrm>
          </p:grpSpPr>
          <p:sp>
            <p:nvSpPr>
              <p:cNvPr id="112" name="TextBox 111"/>
              <p:cNvSpPr txBox="1"/>
              <p:nvPr/>
            </p:nvSpPr>
            <p:spPr>
              <a:xfrm>
                <a:off x="539552" y="5229200"/>
                <a:ext cx="3524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4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1115616" y="5229200"/>
                <a:ext cx="3524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2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699260" y="5229200"/>
                <a:ext cx="3524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6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2267744" y="5229200"/>
                <a:ext cx="360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0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6" name="Плюс 115"/>
              <p:cNvSpPr/>
              <p:nvPr/>
            </p:nvSpPr>
            <p:spPr>
              <a:xfrm>
                <a:off x="899592" y="5373216"/>
                <a:ext cx="216024" cy="216024"/>
              </a:xfrm>
              <a:prstGeom prst="mathPlus">
                <a:avLst>
                  <a:gd name="adj1" fmla="val 7647"/>
                </a:avLst>
              </a:prstGeom>
              <a:solidFill>
                <a:srgbClr val="0C03BD"/>
              </a:solidFill>
              <a:ln>
                <a:solidFill>
                  <a:srgbClr val="0C03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7" name="Равно 116"/>
              <p:cNvSpPr/>
              <p:nvPr/>
            </p:nvSpPr>
            <p:spPr>
              <a:xfrm>
                <a:off x="1475656" y="5373216"/>
                <a:ext cx="216024" cy="216024"/>
              </a:xfrm>
              <a:prstGeom prst="mathEqual">
                <a:avLst>
                  <a:gd name="adj1" fmla="val 3679"/>
                  <a:gd name="adj2" fmla="val 22047"/>
                </a:avLst>
              </a:prstGeom>
              <a:solidFill>
                <a:srgbClr val="0C03BD"/>
              </a:solidFill>
              <a:ln>
                <a:solidFill>
                  <a:srgbClr val="0C03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8" name="Плюс 117"/>
              <p:cNvSpPr/>
              <p:nvPr/>
            </p:nvSpPr>
            <p:spPr>
              <a:xfrm>
                <a:off x="2051720" y="5373216"/>
                <a:ext cx="216024" cy="216024"/>
              </a:xfrm>
              <a:prstGeom prst="mathPlus">
                <a:avLst>
                  <a:gd name="adj1" fmla="val 7647"/>
                </a:avLst>
              </a:prstGeom>
              <a:solidFill>
                <a:srgbClr val="0C03BD"/>
              </a:solidFill>
              <a:ln>
                <a:solidFill>
                  <a:srgbClr val="0C03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22" name="TextBox 121"/>
            <p:cNvSpPr txBox="1"/>
            <p:nvPr/>
          </p:nvSpPr>
          <p:spPr>
            <a:xfrm>
              <a:off x="179512" y="5949280"/>
              <a:ext cx="540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C03B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Закон сохранения </a:t>
              </a:r>
              <a:r>
                <a:rPr kumimoji="0" lang="ru-RU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зарядового</a:t>
              </a:r>
              <a:r>
                <a:rPr kumimoji="0" lang="ru-RU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ru-RU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C03B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числа: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C03B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36512" y="613137"/>
            <a:ext cx="9288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Segoe Print" pitchFamily="2" charset="0"/>
                <a:ea typeface="+mn-ea"/>
                <a:cs typeface="AngsanaUPC" pitchFamily="18" charset="-34"/>
              </a:rPr>
              <a:t>Процесс взаимодействия атомного ядра с другим ядром или элементарной частицей, сопровождающийся изменением состава и структуры ядра с выделением энергии.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Segoe Print" pitchFamily="2" charset="0"/>
              <a:ea typeface="+mn-ea"/>
              <a:cs typeface="AngsanaUPC" pitchFamily="18" charset="-34"/>
            </a:endParaRPr>
          </a:p>
        </p:txBody>
      </p:sp>
      <p:sp>
        <p:nvSpPr>
          <p:cNvPr id="126" name="Овал 125"/>
          <p:cNvSpPr>
            <a:spLocks noChangeAspect="1"/>
          </p:cNvSpPr>
          <p:nvPr/>
        </p:nvSpPr>
        <p:spPr>
          <a:xfrm>
            <a:off x="4834136" y="2971056"/>
            <a:ext cx="241920" cy="241920"/>
          </a:xfrm>
          <a:prstGeom prst="ellipse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 extrusionH="444500">
            <a:bevelT w="260350" h="101600"/>
            <a:bevelB w="2032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8" name="Овал 127"/>
          <p:cNvSpPr>
            <a:spLocks noChangeAspect="1"/>
          </p:cNvSpPr>
          <p:nvPr/>
        </p:nvSpPr>
        <p:spPr>
          <a:xfrm>
            <a:off x="5076056" y="2709240"/>
            <a:ext cx="241920" cy="241920"/>
          </a:xfrm>
          <a:prstGeom prst="ellipse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 extrusionH="444500">
            <a:bevelT w="260350" h="101600"/>
            <a:bevelB w="2032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9" name="Овал 128"/>
          <p:cNvSpPr>
            <a:spLocks noChangeAspect="1"/>
          </p:cNvSpPr>
          <p:nvPr/>
        </p:nvSpPr>
        <p:spPr>
          <a:xfrm>
            <a:off x="4618112" y="2708920"/>
            <a:ext cx="241920" cy="241920"/>
          </a:xfrm>
          <a:prstGeom prst="ellipse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 extrusionH="444500">
            <a:bevelT w="260350" h="101600"/>
            <a:bevelB w="2032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0" name="Овал 129"/>
          <p:cNvSpPr>
            <a:spLocks noChangeAspect="1"/>
          </p:cNvSpPr>
          <p:nvPr/>
        </p:nvSpPr>
        <p:spPr>
          <a:xfrm>
            <a:off x="4834136" y="2467320"/>
            <a:ext cx="241920" cy="241920"/>
          </a:xfrm>
          <a:prstGeom prst="ellipse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 extrusionH="444500">
            <a:bevelT w="260350" h="101600"/>
            <a:bevelB w="2032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31" name="Группа 130"/>
          <p:cNvGrpSpPr>
            <a:grpSpLocks noChangeAspect="1"/>
          </p:cNvGrpSpPr>
          <p:nvPr/>
        </p:nvGrpSpPr>
        <p:grpSpPr>
          <a:xfrm>
            <a:off x="5004048" y="2899368"/>
            <a:ext cx="241920" cy="241920"/>
            <a:chOff x="1763688" y="2910504"/>
            <a:chExt cx="345600" cy="345600"/>
          </a:xfrm>
        </p:grpSpPr>
        <p:sp>
          <p:nvSpPr>
            <p:cNvPr id="132" name="Овал 131"/>
            <p:cNvSpPr/>
            <p:nvPr/>
          </p:nvSpPr>
          <p:spPr>
            <a:xfrm flipH="1">
              <a:off x="1763688" y="2910504"/>
              <a:ext cx="345600" cy="345600"/>
            </a:xfrm>
            <a:prstGeom prst="ellipse">
              <a:avLst/>
            </a:prstGeom>
            <a:gradFill flip="none" rotWithShape="1">
              <a:gsLst>
                <a:gs pos="69000">
                  <a:srgbClr val="FF0000"/>
                </a:gs>
                <a:gs pos="0">
                  <a:schemeClr val="accent2">
                    <a:tint val="37000"/>
                    <a:satMod val="300000"/>
                  </a:schemeClr>
                </a:gs>
                <a:gs pos="0">
                  <a:schemeClr val="accent2">
                    <a:tint val="15000"/>
                    <a:satMod val="3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3" name="Плюс 132"/>
            <p:cNvSpPr/>
            <p:nvPr/>
          </p:nvSpPr>
          <p:spPr>
            <a:xfrm>
              <a:off x="1809773" y="2956589"/>
              <a:ext cx="207360" cy="207360"/>
            </a:xfrm>
            <a:prstGeom prst="mathPlus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4" name="Группа 133"/>
          <p:cNvGrpSpPr>
            <a:grpSpLocks noChangeAspect="1"/>
          </p:cNvGrpSpPr>
          <p:nvPr/>
        </p:nvGrpSpPr>
        <p:grpSpPr>
          <a:xfrm>
            <a:off x="5004048" y="2539328"/>
            <a:ext cx="241920" cy="241920"/>
            <a:chOff x="1763688" y="2910504"/>
            <a:chExt cx="345600" cy="345600"/>
          </a:xfrm>
        </p:grpSpPr>
        <p:sp>
          <p:nvSpPr>
            <p:cNvPr id="135" name="Овал 134"/>
            <p:cNvSpPr/>
            <p:nvPr/>
          </p:nvSpPr>
          <p:spPr>
            <a:xfrm flipH="1">
              <a:off x="1763688" y="2910504"/>
              <a:ext cx="345600" cy="345600"/>
            </a:xfrm>
            <a:prstGeom prst="ellipse">
              <a:avLst/>
            </a:prstGeom>
            <a:gradFill flip="none" rotWithShape="1">
              <a:gsLst>
                <a:gs pos="69000">
                  <a:srgbClr val="FF0000"/>
                </a:gs>
                <a:gs pos="0">
                  <a:schemeClr val="accent2">
                    <a:tint val="37000"/>
                    <a:satMod val="300000"/>
                  </a:schemeClr>
                </a:gs>
                <a:gs pos="0">
                  <a:schemeClr val="accent2">
                    <a:tint val="15000"/>
                    <a:satMod val="3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6" name="Плюс 135"/>
            <p:cNvSpPr/>
            <p:nvPr/>
          </p:nvSpPr>
          <p:spPr>
            <a:xfrm>
              <a:off x="1809773" y="2956589"/>
              <a:ext cx="207360" cy="207360"/>
            </a:xfrm>
            <a:prstGeom prst="mathPlus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7" name="Группа 136"/>
          <p:cNvGrpSpPr>
            <a:grpSpLocks noChangeAspect="1"/>
          </p:cNvGrpSpPr>
          <p:nvPr/>
        </p:nvGrpSpPr>
        <p:grpSpPr>
          <a:xfrm>
            <a:off x="4644008" y="2539328"/>
            <a:ext cx="241920" cy="241920"/>
            <a:chOff x="1763688" y="2910504"/>
            <a:chExt cx="345600" cy="345600"/>
          </a:xfrm>
        </p:grpSpPr>
        <p:sp>
          <p:nvSpPr>
            <p:cNvPr id="138" name="Овал 137"/>
            <p:cNvSpPr/>
            <p:nvPr/>
          </p:nvSpPr>
          <p:spPr>
            <a:xfrm flipH="1">
              <a:off x="1763688" y="2910504"/>
              <a:ext cx="345600" cy="345600"/>
            </a:xfrm>
            <a:prstGeom prst="ellipse">
              <a:avLst/>
            </a:prstGeom>
            <a:gradFill flip="none" rotWithShape="1">
              <a:gsLst>
                <a:gs pos="69000">
                  <a:srgbClr val="FF0000"/>
                </a:gs>
                <a:gs pos="0">
                  <a:schemeClr val="accent2">
                    <a:tint val="37000"/>
                    <a:satMod val="300000"/>
                  </a:schemeClr>
                </a:gs>
                <a:gs pos="0">
                  <a:schemeClr val="accent2">
                    <a:tint val="15000"/>
                    <a:satMod val="3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9" name="Плюс 138"/>
            <p:cNvSpPr/>
            <p:nvPr/>
          </p:nvSpPr>
          <p:spPr>
            <a:xfrm>
              <a:off x="1809773" y="2956589"/>
              <a:ext cx="207360" cy="207360"/>
            </a:xfrm>
            <a:prstGeom prst="mathPlus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4" name="Группа 83"/>
          <p:cNvGrpSpPr>
            <a:grpSpLocks noChangeAspect="1"/>
          </p:cNvGrpSpPr>
          <p:nvPr/>
        </p:nvGrpSpPr>
        <p:grpSpPr>
          <a:xfrm>
            <a:off x="4690120" y="2899048"/>
            <a:ext cx="241920" cy="241920"/>
            <a:chOff x="1763688" y="2910504"/>
            <a:chExt cx="345600" cy="345600"/>
          </a:xfrm>
        </p:grpSpPr>
        <p:sp>
          <p:nvSpPr>
            <p:cNvPr id="79" name="Овал 78"/>
            <p:cNvSpPr/>
            <p:nvPr/>
          </p:nvSpPr>
          <p:spPr>
            <a:xfrm flipH="1">
              <a:off x="1763688" y="2910504"/>
              <a:ext cx="345600" cy="345600"/>
            </a:xfrm>
            <a:prstGeom prst="ellipse">
              <a:avLst/>
            </a:prstGeom>
            <a:gradFill flip="none" rotWithShape="1">
              <a:gsLst>
                <a:gs pos="69000">
                  <a:srgbClr val="FF0000"/>
                </a:gs>
                <a:gs pos="0">
                  <a:schemeClr val="accent2">
                    <a:tint val="37000"/>
                    <a:satMod val="300000"/>
                  </a:schemeClr>
                </a:gs>
                <a:gs pos="0">
                  <a:schemeClr val="accent2">
                    <a:tint val="15000"/>
                    <a:satMod val="3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3" name="Плюс 82"/>
            <p:cNvSpPr/>
            <p:nvPr/>
          </p:nvSpPr>
          <p:spPr>
            <a:xfrm>
              <a:off x="1809773" y="2956589"/>
              <a:ext cx="207360" cy="207360"/>
            </a:xfrm>
            <a:prstGeom prst="mathPlus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7" name="Овал 126"/>
          <p:cNvSpPr>
            <a:spLocks noChangeAspect="1"/>
          </p:cNvSpPr>
          <p:nvPr/>
        </p:nvSpPr>
        <p:spPr>
          <a:xfrm>
            <a:off x="4834136" y="2708920"/>
            <a:ext cx="241920" cy="241920"/>
          </a:xfrm>
          <a:prstGeom prst="ellipse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 extrusionH="444500">
            <a:bevelT w="260350" h="101600"/>
            <a:bevelB w="2032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7" name="Группа 66"/>
          <p:cNvGrpSpPr>
            <a:grpSpLocks noChangeAspect="1"/>
          </p:cNvGrpSpPr>
          <p:nvPr/>
        </p:nvGrpSpPr>
        <p:grpSpPr>
          <a:xfrm rot="1287717">
            <a:off x="323528" y="2636912"/>
            <a:ext cx="443542" cy="443542"/>
            <a:chOff x="2843808" y="1700808"/>
            <a:chExt cx="633632" cy="633632"/>
          </a:xfrm>
        </p:grpSpPr>
        <p:grpSp>
          <p:nvGrpSpPr>
            <p:cNvPr id="69" name="Группа 45"/>
            <p:cNvGrpSpPr>
              <a:grpSpLocks noChangeAspect="1"/>
            </p:cNvGrpSpPr>
            <p:nvPr/>
          </p:nvGrpSpPr>
          <p:grpSpPr>
            <a:xfrm>
              <a:off x="2915816" y="1700808"/>
              <a:ext cx="345600" cy="345600"/>
              <a:chOff x="4211960" y="3357017"/>
              <a:chExt cx="360000" cy="359999"/>
            </a:xfrm>
          </p:grpSpPr>
          <p:sp>
            <p:nvSpPr>
              <p:cNvPr id="76" name="Овал 75"/>
              <p:cNvSpPr/>
              <p:nvPr/>
            </p:nvSpPr>
            <p:spPr>
              <a:xfrm flipH="1">
                <a:off x="4211960" y="3357017"/>
                <a:ext cx="360000" cy="359999"/>
              </a:xfrm>
              <a:prstGeom prst="ellipse">
                <a:avLst/>
              </a:prstGeom>
              <a:gradFill flip="none" rotWithShape="1">
                <a:gsLst>
                  <a:gs pos="69000">
                    <a:srgbClr val="FF0000"/>
                  </a:gs>
                  <a:gs pos="0">
                    <a:schemeClr val="accent2">
                      <a:tint val="37000"/>
                      <a:satMod val="300000"/>
                    </a:schemeClr>
                  </a:gs>
                  <a:gs pos="0">
                    <a:schemeClr val="accent2">
                      <a:tint val="15000"/>
                      <a:satMod val="3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7" name="Плюс 76"/>
              <p:cNvSpPr/>
              <p:nvPr/>
            </p:nvSpPr>
            <p:spPr>
              <a:xfrm>
                <a:off x="4259965" y="3405022"/>
                <a:ext cx="216000" cy="215999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72" name="Группа 42"/>
            <p:cNvGrpSpPr>
              <a:grpSpLocks noChangeAspect="1"/>
            </p:cNvGrpSpPr>
            <p:nvPr/>
          </p:nvGrpSpPr>
          <p:grpSpPr>
            <a:xfrm>
              <a:off x="3059832" y="1988840"/>
              <a:ext cx="345600" cy="345600"/>
              <a:chOff x="4211960" y="3357017"/>
              <a:chExt cx="360000" cy="359999"/>
            </a:xfrm>
          </p:grpSpPr>
          <p:sp>
            <p:nvSpPr>
              <p:cNvPr id="73" name="Овал 72"/>
              <p:cNvSpPr/>
              <p:nvPr/>
            </p:nvSpPr>
            <p:spPr>
              <a:xfrm flipH="1">
                <a:off x="4211960" y="3357017"/>
                <a:ext cx="360000" cy="359999"/>
              </a:xfrm>
              <a:prstGeom prst="ellipse">
                <a:avLst/>
              </a:prstGeom>
              <a:gradFill flip="none" rotWithShape="1">
                <a:gsLst>
                  <a:gs pos="69000">
                    <a:srgbClr val="FF0000"/>
                  </a:gs>
                  <a:gs pos="0">
                    <a:schemeClr val="accent2">
                      <a:tint val="37000"/>
                      <a:satMod val="300000"/>
                    </a:schemeClr>
                  </a:gs>
                  <a:gs pos="0">
                    <a:schemeClr val="accent2">
                      <a:tint val="15000"/>
                      <a:satMod val="3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420000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" name="Плюс 73"/>
              <p:cNvSpPr/>
              <p:nvPr/>
            </p:nvSpPr>
            <p:spPr>
              <a:xfrm>
                <a:off x="4259965" y="3405022"/>
                <a:ext cx="216000" cy="215999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1" name="Овал 70"/>
            <p:cNvSpPr>
              <a:spLocks noChangeAspect="1"/>
            </p:cNvSpPr>
            <p:nvPr/>
          </p:nvSpPr>
          <p:spPr>
            <a:xfrm>
              <a:off x="3131840" y="1772816"/>
              <a:ext cx="345600" cy="345600"/>
            </a:xfrm>
            <a:prstGeom prst="ellipse">
              <a:avLst/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Овал 69"/>
            <p:cNvSpPr>
              <a:spLocks noChangeAspect="1"/>
            </p:cNvSpPr>
            <p:nvPr/>
          </p:nvSpPr>
          <p:spPr>
            <a:xfrm>
              <a:off x="2843808" y="1916832"/>
              <a:ext cx="345600" cy="345600"/>
            </a:xfrm>
            <a:prstGeom prst="ellipse">
              <a:avLst/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5" name="Солнце 84"/>
          <p:cNvSpPr/>
          <p:nvPr/>
        </p:nvSpPr>
        <p:spPr>
          <a:xfrm>
            <a:off x="4355976" y="2204864"/>
            <a:ext cx="1224136" cy="1224136"/>
          </a:xfrm>
          <a:prstGeom prst="sun">
            <a:avLst>
              <a:gd name="adj" fmla="val 34015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05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-0.0007 L 0.48507 -0.0013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27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1500" autoRev="1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ADA34"/>
                                      </p:to>
                                    </p:animClr>
                                    <p:animClr clrSpc="rgb" dir="cw">
                                      <p:cBhvr>
                                        <p:cTn id="16" dur="1500" autoRev="1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ADA34"/>
                                      </p:to>
                                    </p:animClr>
                                    <p:set>
                                      <p:cBhvr>
                                        <p:cTn id="17" dur="1500" autoRev="1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500" autoRev="1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81481E-6 L 0.35694 -0.12269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" y="-6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99 -0.00579 L 0.35434 0.16342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" y="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93" grpId="0"/>
      <p:bldP spid="66" grpId="0"/>
      <p:bldP spid="127" grpId="0" animBg="1"/>
      <p:bldP spid="85" grpId="0" animBg="1"/>
      <p:bldP spid="85" grpId="1" animBg="1"/>
      <p:bldP spid="85" grpId="2" animBg="1"/>
      <p:bldP spid="85" grpId="3" animBg="1"/>
      <p:bldP spid="85" grpId="4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136904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CyrillicOld" pitchFamily="2" charset="0"/>
              </a:rPr>
              <a:t>Возможные продукты распада ядра:</a:t>
            </a:r>
            <a:endParaRPr lang="ru-RU" dirty="0">
              <a:solidFill>
                <a:srgbClr val="FF0000"/>
              </a:solidFill>
              <a:latin typeface="CyrillicOld" pitchFamily="2" charset="0"/>
            </a:endParaRPr>
          </a:p>
        </p:txBody>
      </p:sp>
      <p:sp>
        <p:nvSpPr>
          <p:cNvPr id="103" name="Полилиния 102"/>
          <p:cNvSpPr/>
          <p:nvPr/>
        </p:nvSpPr>
        <p:spPr>
          <a:xfrm>
            <a:off x="3563888" y="4437112"/>
            <a:ext cx="648072" cy="414991"/>
          </a:xfrm>
          <a:custGeom>
            <a:avLst/>
            <a:gdLst>
              <a:gd name="connsiteX0" fmla="*/ 0 w 317500"/>
              <a:gd name="connsiteY0" fmla="*/ 119592 h 198967"/>
              <a:gd name="connsiteX1" fmla="*/ 44450 w 317500"/>
              <a:gd name="connsiteY1" fmla="*/ 21167 h 198967"/>
              <a:gd name="connsiteX2" fmla="*/ 92075 w 317500"/>
              <a:gd name="connsiteY2" fmla="*/ 179917 h 198967"/>
              <a:gd name="connsiteX3" fmla="*/ 142875 w 317500"/>
              <a:gd name="connsiteY3" fmla="*/ 40217 h 198967"/>
              <a:gd name="connsiteX4" fmla="*/ 155575 w 317500"/>
              <a:gd name="connsiteY4" fmla="*/ 24342 h 198967"/>
              <a:gd name="connsiteX5" fmla="*/ 193675 w 317500"/>
              <a:gd name="connsiteY5" fmla="*/ 186267 h 198967"/>
              <a:gd name="connsiteX6" fmla="*/ 228600 w 317500"/>
              <a:gd name="connsiteY6" fmla="*/ 100542 h 198967"/>
              <a:gd name="connsiteX7" fmla="*/ 317500 w 317500"/>
              <a:gd name="connsiteY7" fmla="*/ 91017 h 19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500" h="198967">
                <a:moveTo>
                  <a:pt x="0" y="119592"/>
                </a:moveTo>
                <a:cubicBezTo>
                  <a:pt x="14552" y="65352"/>
                  <a:pt x="29104" y="11113"/>
                  <a:pt x="44450" y="21167"/>
                </a:cubicBezTo>
                <a:cubicBezTo>
                  <a:pt x="59796" y="31221"/>
                  <a:pt x="75671" y="176742"/>
                  <a:pt x="92075" y="179917"/>
                </a:cubicBezTo>
                <a:cubicBezTo>
                  <a:pt x="108479" y="183092"/>
                  <a:pt x="132292" y="66146"/>
                  <a:pt x="142875" y="40217"/>
                </a:cubicBezTo>
                <a:cubicBezTo>
                  <a:pt x="153458" y="14288"/>
                  <a:pt x="147108" y="0"/>
                  <a:pt x="155575" y="24342"/>
                </a:cubicBezTo>
                <a:cubicBezTo>
                  <a:pt x="164042" y="48684"/>
                  <a:pt x="181504" y="173567"/>
                  <a:pt x="193675" y="186267"/>
                </a:cubicBezTo>
                <a:cubicBezTo>
                  <a:pt x="205846" y="198967"/>
                  <a:pt x="207963" y="116417"/>
                  <a:pt x="228600" y="100542"/>
                </a:cubicBezTo>
                <a:cubicBezTo>
                  <a:pt x="249238" y="84667"/>
                  <a:pt x="283369" y="87842"/>
                  <a:pt x="317500" y="91017"/>
                </a:cubicBezTo>
              </a:path>
            </a:pathLst>
          </a:custGeom>
          <a:ln w="47625">
            <a:solidFill>
              <a:srgbClr val="00B050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4644008" y="1455167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Print" pitchFamily="2" charset="0"/>
                <a:ea typeface="+mn-ea"/>
                <a:cs typeface="+mn-cs"/>
              </a:rPr>
              <a:t>-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Print" pitchFamily="2" charset="0"/>
                <a:ea typeface="+mn-ea"/>
                <a:cs typeface="+mn-cs"/>
              </a:rPr>
              <a:t>протон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egoe Print" pitchFamily="2" charset="0"/>
              <a:ea typeface="+mn-ea"/>
              <a:cs typeface="+mn-cs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572000" y="2391271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Print" pitchFamily="2" charset="0"/>
                <a:ea typeface="+mn-ea"/>
                <a:cs typeface="+mn-cs"/>
              </a:rPr>
              <a:t>-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Print" pitchFamily="2" charset="0"/>
                <a:ea typeface="+mn-ea"/>
                <a:cs typeface="+mn-cs"/>
              </a:rPr>
              <a:t>нейтрон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Segoe Print" pitchFamily="2" charset="0"/>
              <a:ea typeface="+mn-ea"/>
              <a:cs typeface="+mn-cs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4572000" y="3399383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egoe Print" pitchFamily="2" charset="0"/>
                <a:ea typeface="+mn-ea"/>
                <a:cs typeface="+mn-cs"/>
              </a:rPr>
              <a:t>-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egoe Print" pitchFamily="2" charset="0"/>
                <a:ea typeface="+mn-ea"/>
                <a:cs typeface="+mn-cs"/>
              </a:rPr>
              <a:t>электрон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Segoe Print" pitchFamily="2" charset="0"/>
              <a:ea typeface="+mn-ea"/>
              <a:cs typeface="+mn-cs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4572000" y="4509120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Print" pitchFamily="2" charset="0"/>
                <a:ea typeface="+mn-ea"/>
                <a:cs typeface="+mn-cs"/>
              </a:rPr>
              <a:t>-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Print" pitchFamily="2" charset="0"/>
                <a:ea typeface="+mn-ea"/>
                <a:cs typeface="+mn-cs"/>
              </a:rPr>
              <a:t>гамма-квант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Segoe Print" pitchFamily="2" charset="0"/>
              <a:ea typeface="+mn-ea"/>
              <a:cs typeface="+mn-cs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4644008" y="5559623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3BD"/>
                </a:solidFill>
                <a:effectLst/>
                <a:uLnTx/>
                <a:uFillTx/>
                <a:latin typeface="Segoe Print" pitchFamily="2" charset="0"/>
                <a:ea typeface="+mn-ea"/>
                <a:cs typeface="+mn-cs"/>
              </a:rPr>
              <a:t>-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C03BD"/>
                </a:solidFill>
                <a:effectLst/>
                <a:uLnTx/>
                <a:uFillTx/>
                <a:latin typeface="Segoe Print" pitchFamily="2" charset="0"/>
                <a:ea typeface="+mn-ea"/>
                <a:cs typeface="+mn-cs"/>
              </a:rPr>
              <a:t>альфа-частица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C03BD"/>
              </a:solidFill>
              <a:effectLst/>
              <a:uLnTx/>
              <a:uFillTx/>
              <a:latin typeface="Segoe Print" pitchFamily="2" charset="0"/>
              <a:ea typeface="+mn-ea"/>
              <a:cs typeface="+mn-cs"/>
            </a:endParaRPr>
          </a:p>
        </p:txBody>
      </p:sp>
      <p:sp>
        <p:nvSpPr>
          <p:cNvPr id="42" name="Овал 41"/>
          <p:cNvSpPr>
            <a:spLocks noChangeAspect="1"/>
          </p:cNvSpPr>
          <p:nvPr/>
        </p:nvSpPr>
        <p:spPr>
          <a:xfrm>
            <a:off x="3650336" y="2348880"/>
            <a:ext cx="345600" cy="345600"/>
          </a:xfrm>
          <a:prstGeom prst="ellipse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 extrusionH="444500">
            <a:bevelT w="260350" h="101600"/>
            <a:bevelB w="203200" h="101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3" name="Группа 53"/>
          <p:cNvGrpSpPr/>
          <p:nvPr/>
        </p:nvGrpSpPr>
        <p:grpSpPr>
          <a:xfrm>
            <a:off x="3693528" y="3486628"/>
            <a:ext cx="230400" cy="230404"/>
            <a:chOff x="5004048" y="3356988"/>
            <a:chExt cx="288000" cy="288005"/>
          </a:xfrm>
        </p:grpSpPr>
        <p:sp>
          <p:nvSpPr>
            <p:cNvPr id="47" name="Овал 46"/>
            <p:cNvSpPr/>
            <p:nvPr/>
          </p:nvSpPr>
          <p:spPr>
            <a:xfrm flipH="1">
              <a:off x="5004048" y="3356992"/>
              <a:ext cx="288000" cy="288001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Минус 47"/>
            <p:cNvSpPr/>
            <p:nvPr/>
          </p:nvSpPr>
          <p:spPr>
            <a:xfrm>
              <a:off x="5004048" y="3356988"/>
              <a:ext cx="270000" cy="288000"/>
            </a:xfrm>
            <a:prstGeom prst="mathMinus">
              <a:avLst/>
            </a:prstGeom>
            <a:solidFill>
              <a:srgbClr val="0000FF"/>
            </a:solidFill>
            <a:ln>
              <a:solidFill>
                <a:schemeClr val="bg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4" name="Группа 56"/>
          <p:cNvGrpSpPr>
            <a:grpSpLocks noChangeAspect="1"/>
          </p:cNvGrpSpPr>
          <p:nvPr/>
        </p:nvGrpSpPr>
        <p:grpSpPr>
          <a:xfrm>
            <a:off x="3635896" y="1499224"/>
            <a:ext cx="345600" cy="345600"/>
            <a:chOff x="4211960" y="3447067"/>
            <a:chExt cx="360000" cy="359999"/>
          </a:xfrm>
        </p:grpSpPr>
        <p:sp>
          <p:nvSpPr>
            <p:cNvPr id="45" name="Овал 44"/>
            <p:cNvSpPr/>
            <p:nvPr/>
          </p:nvSpPr>
          <p:spPr>
            <a:xfrm flipH="1">
              <a:off x="4211960" y="3447067"/>
              <a:ext cx="360000" cy="359999"/>
            </a:xfrm>
            <a:prstGeom prst="ellipse">
              <a:avLst/>
            </a:prstGeom>
            <a:gradFill flip="none" rotWithShape="1">
              <a:gsLst>
                <a:gs pos="69000">
                  <a:srgbClr val="FF0000"/>
                </a:gs>
                <a:gs pos="0">
                  <a:schemeClr val="accent2">
                    <a:tint val="37000"/>
                    <a:satMod val="300000"/>
                  </a:schemeClr>
                </a:gs>
                <a:gs pos="0">
                  <a:schemeClr val="accent2">
                    <a:tint val="15000"/>
                    <a:satMod val="3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Плюс 45"/>
            <p:cNvSpPr/>
            <p:nvPr/>
          </p:nvSpPr>
          <p:spPr>
            <a:xfrm>
              <a:off x="4259965" y="3495072"/>
              <a:ext cx="216000" cy="215999"/>
            </a:xfrm>
            <a:prstGeom prst="mathPlus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3563888" y="5373216"/>
            <a:ext cx="633632" cy="633632"/>
            <a:chOff x="2843808" y="1700808"/>
            <a:chExt cx="633632" cy="633632"/>
          </a:xfrm>
        </p:grpSpPr>
        <p:grpSp>
          <p:nvGrpSpPr>
            <p:cNvPr id="50" name="Группа 45"/>
            <p:cNvGrpSpPr>
              <a:grpSpLocks noChangeAspect="1"/>
            </p:cNvGrpSpPr>
            <p:nvPr/>
          </p:nvGrpSpPr>
          <p:grpSpPr>
            <a:xfrm>
              <a:off x="2915816" y="1700808"/>
              <a:ext cx="345600" cy="345600"/>
              <a:chOff x="4211960" y="3357017"/>
              <a:chExt cx="360000" cy="359999"/>
            </a:xfrm>
          </p:grpSpPr>
          <p:sp>
            <p:nvSpPr>
              <p:cNvPr id="58" name="Овал 57"/>
              <p:cNvSpPr/>
              <p:nvPr/>
            </p:nvSpPr>
            <p:spPr>
              <a:xfrm flipH="1">
                <a:off x="4211960" y="3357017"/>
                <a:ext cx="360000" cy="359999"/>
              </a:xfrm>
              <a:prstGeom prst="ellipse">
                <a:avLst/>
              </a:prstGeom>
              <a:gradFill flip="none" rotWithShape="1">
                <a:gsLst>
                  <a:gs pos="69000">
                    <a:srgbClr val="FF0000"/>
                  </a:gs>
                  <a:gs pos="0">
                    <a:schemeClr val="accent2">
                      <a:tint val="37000"/>
                      <a:satMod val="300000"/>
                    </a:schemeClr>
                  </a:gs>
                  <a:gs pos="0">
                    <a:schemeClr val="accent2">
                      <a:tint val="15000"/>
                      <a:satMod val="3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" name="Плюс 58"/>
              <p:cNvSpPr/>
              <p:nvPr/>
            </p:nvSpPr>
            <p:spPr>
              <a:xfrm>
                <a:off x="4259965" y="3405022"/>
                <a:ext cx="216000" cy="215999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1" name="Овал 50"/>
            <p:cNvSpPr>
              <a:spLocks noChangeAspect="1"/>
            </p:cNvSpPr>
            <p:nvPr/>
          </p:nvSpPr>
          <p:spPr>
            <a:xfrm>
              <a:off x="2843808" y="1916832"/>
              <a:ext cx="345600" cy="345600"/>
            </a:xfrm>
            <a:prstGeom prst="ellipse">
              <a:avLst/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Овал 51"/>
            <p:cNvSpPr>
              <a:spLocks noChangeAspect="1"/>
            </p:cNvSpPr>
            <p:nvPr/>
          </p:nvSpPr>
          <p:spPr>
            <a:xfrm>
              <a:off x="3131840" y="1772816"/>
              <a:ext cx="345600" cy="345600"/>
            </a:xfrm>
            <a:prstGeom prst="ellipse">
              <a:avLst/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orthographicFront"/>
              <a:lightRig rig="threePt" dir="t">
                <a:rot lat="0" lon="0" rev="3600000"/>
              </a:lightRig>
            </a:scene3d>
            <a:sp3d extrusionH="444500">
              <a:bevelT w="260350" h="101600"/>
              <a:bevelB w="20320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3" name="Группа 42"/>
            <p:cNvGrpSpPr>
              <a:grpSpLocks noChangeAspect="1"/>
            </p:cNvGrpSpPr>
            <p:nvPr/>
          </p:nvGrpSpPr>
          <p:grpSpPr>
            <a:xfrm>
              <a:off x="3059832" y="1988840"/>
              <a:ext cx="345600" cy="345600"/>
              <a:chOff x="4211960" y="3357017"/>
              <a:chExt cx="360000" cy="359999"/>
            </a:xfrm>
          </p:grpSpPr>
          <p:sp>
            <p:nvSpPr>
              <p:cNvPr id="54" name="Овал 53"/>
              <p:cNvSpPr/>
              <p:nvPr/>
            </p:nvSpPr>
            <p:spPr>
              <a:xfrm flipH="1">
                <a:off x="4211960" y="3357017"/>
                <a:ext cx="360000" cy="359999"/>
              </a:xfrm>
              <a:prstGeom prst="ellipse">
                <a:avLst/>
              </a:prstGeom>
              <a:gradFill flip="none" rotWithShape="1">
                <a:gsLst>
                  <a:gs pos="69000">
                    <a:srgbClr val="FF0000"/>
                  </a:gs>
                  <a:gs pos="0">
                    <a:schemeClr val="accent2">
                      <a:tint val="37000"/>
                      <a:satMod val="300000"/>
                    </a:schemeClr>
                  </a:gs>
                  <a:gs pos="0">
                    <a:schemeClr val="accent2">
                      <a:tint val="15000"/>
                      <a:satMod val="3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4200000"/>
                </a:lightRig>
              </a:scene3d>
              <a:sp3d extrusionH="444500">
                <a:bevelT w="260350" h="101600"/>
                <a:bevelB w="203200" h="1016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" name="Плюс 54"/>
              <p:cNvSpPr/>
              <p:nvPr/>
            </p:nvSpPr>
            <p:spPr>
              <a:xfrm>
                <a:off x="4259965" y="3405022"/>
                <a:ext cx="216000" cy="215999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339752" y="2204864"/>
          <a:ext cx="57626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Equation" r:id="rId3" imgW="190440" imgH="241200" progId="Equation.DSMT4">
                  <p:embed/>
                </p:oleObj>
              </mc:Choice>
              <mc:Fallback>
                <p:oleObj name="Equation" r:id="rId3" imgW="190440" imgH="241200" progId="Equation.DSMT4">
                  <p:embed/>
                  <p:pic>
                    <p:nvPicPr>
                      <p:cNvPr id="20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2204864"/>
                        <a:ext cx="576262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2195736" y="5373216"/>
          <a:ext cx="882650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Equation" r:id="rId5" imgW="291960" imgH="241200" progId="Equation.DSMT4">
                  <p:embed/>
                </p:oleObj>
              </mc:Choice>
              <mc:Fallback>
                <p:oleObj name="Equation" r:id="rId5" imgW="291960" imgH="241200" progId="Equation.DSMT4">
                  <p:embed/>
                  <p:pic>
                    <p:nvPicPr>
                      <p:cNvPr id="205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5373216"/>
                        <a:ext cx="882650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2411760" y="4365104"/>
          <a:ext cx="57626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Equation" r:id="rId7" imgW="190440" imgH="241200" progId="Equation.DSMT4">
                  <p:embed/>
                </p:oleObj>
              </mc:Choice>
              <mc:Fallback>
                <p:oleObj name="Equation" r:id="rId7" imgW="190440" imgH="241200" progId="Equation.DSMT4">
                  <p:embed/>
                  <p:pic>
                    <p:nvPicPr>
                      <p:cNvPr id="20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4365104"/>
                        <a:ext cx="576262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2339752" y="3274814"/>
          <a:ext cx="654050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Equation" r:id="rId9" imgW="215640" imgH="241200" progId="Equation.DSMT4">
                  <p:embed/>
                </p:oleObj>
              </mc:Choice>
              <mc:Fallback>
                <p:oleObj name="Equation" r:id="rId9" imgW="215640" imgH="241200" progId="Equation.DSMT4">
                  <p:embed/>
                  <p:pic>
                    <p:nvPicPr>
                      <p:cNvPr id="205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3274814"/>
                        <a:ext cx="654050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2411760" y="1268760"/>
          <a:ext cx="5762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Equation" r:id="rId11" imgW="190440" imgH="241200" progId="Equation.DSMT4">
                  <p:embed/>
                </p:oleObj>
              </mc:Choice>
              <mc:Fallback>
                <p:oleObj name="Equation" r:id="rId11" imgW="190440" imgH="241200" progId="Equation.DSMT4">
                  <p:embed/>
                  <p:pic>
                    <p:nvPicPr>
                      <p:cNvPr id="205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1268760"/>
                        <a:ext cx="576263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031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  <a:latin typeface="CyrillicOld" pitchFamily="2" charset="0"/>
              </a:rPr>
              <a:t>Задание</a:t>
            </a:r>
            <a:endParaRPr lang="ru-RU" sz="5400" dirty="0">
              <a:solidFill>
                <a:srgbClr val="FF0000"/>
              </a:solidFill>
              <a:latin typeface="CyrillicOld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9361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solidFill>
                  <a:srgbClr val="00B050"/>
                </a:solidFill>
                <a:latin typeface="Segoe Print" pitchFamily="2" charset="0"/>
              </a:rPr>
              <a:t>Определите недостающие обозначения в следующих ядерных реакциях:</a:t>
            </a:r>
            <a:endParaRPr lang="ru-RU" sz="2400" dirty="0">
              <a:solidFill>
                <a:srgbClr val="00B050"/>
              </a:solidFill>
              <a:latin typeface="Segoe Print" pitchFamily="2" charset="0"/>
            </a:endParaRPr>
          </a:p>
        </p:txBody>
      </p:sp>
      <p:grpSp>
        <p:nvGrpSpPr>
          <p:cNvPr id="25" name="Группа 93"/>
          <p:cNvGrpSpPr/>
          <p:nvPr/>
        </p:nvGrpSpPr>
        <p:grpSpPr>
          <a:xfrm>
            <a:off x="5004048" y="2823319"/>
            <a:ext cx="1728192" cy="965721"/>
            <a:chOff x="683568" y="4119463"/>
            <a:chExt cx="1800200" cy="965721"/>
          </a:xfrm>
        </p:grpSpPr>
        <p:sp>
          <p:nvSpPr>
            <p:cNvPr id="31" name="TextBox 30"/>
            <p:cNvSpPr txBox="1"/>
            <p:nvPr/>
          </p:nvSpPr>
          <p:spPr>
            <a:xfrm>
              <a:off x="1187624" y="4149080"/>
              <a:ext cx="129614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5400" b="1" i="0" u="none" strike="noStrike" kern="1200" cap="none" spc="0" normalizeH="0" baseline="0" noProof="0" dirty="0" smtClean="0">
                  <a:ln>
                    <a:prstDash val="solid"/>
                  </a:ln>
                  <a:gradFill rotWithShape="1">
                    <a:gsLst>
                      <a:gs pos="0">
                        <a:srgbClr val="8064A2">
                          <a:tint val="70000"/>
                          <a:satMod val="200000"/>
                        </a:srgbClr>
                      </a:gs>
                      <a:gs pos="40000">
                        <a:srgbClr val="8064A2">
                          <a:tint val="90000"/>
                          <a:satMod val="130000"/>
                        </a:srgbClr>
                      </a:gs>
                      <a:gs pos="50000">
                        <a:srgbClr val="8064A2">
                          <a:tint val="90000"/>
                          <a:satMod val="130000"/>
                        </a:srgbClr>
                      </a:gs>
                      <a:gs pos="68000">
                        <a:srgbClr val="8064A2">
                          <a:tint val="90000"/>
                          <a:satMod val="130000"/>
                        </a:srgbClr>
                      </a:gs>
                      <a:gs pos="100000">
                        <a:srgbClr val="8064A2">
                          <a:tint val="70000"/>
                          <a:satMod val="200000"/>
                        </a:srgb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rgbClr val="8064A2">
                        <a:tint val="80000"/>
                        <a:satMod val="250000"/>
                        <a:alpha val="45000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С</a:t>
              </a:r>
              <a:r>
                <a:rPr kumimoji="0" lang="en-US" sz="5400" b="1" i="0" u="none" strike="noStrike" kern="1200" cap="none" spc="0" normalizeH="0" baseline="0" noProof="0" dirty="0" smtClean="0">
                  <a:ln>
                    <a:prstDash val="solid"/>
                  </a:ln>
                  <a:gradFill rotWithShape="1">
                    <a:gsLst>
                      <a:gs pos="0">
                        <a:srgbClr val="8064A2">
                          <a:tint val="70000"/>
                          <a:satMod val="200000"/>
                        </a:srgbClr>
                      </a:gs>
                      <a:gs pos="40000">
                        <a:srgbClr val="8064A2">
                          <a:tint val="90000"/>
                          <a:satMod val="130000"/>
                        </a:srgbClr>
                      </a:gs>
                      <a:gs pos="50000">
                        <a:srgbClr val="8064A2">
                          <a:tint val="90000"/>
                          <a:satMod val="130000"/>
                        </a:srgbClr>
                      </a:gs>
                      <a:gs pos="68000">
                        <a:srgbClr val="8064A2">
                          <a:tint val="90000"/>
                          <a:satMod val="130000"/>
                        </a:srgbClr>
                      </a:gs>
                      <a:gs pos="100000">
                        <a:srgbClr val="8064A2">
                          <a:tint val="70000"/>
                          <a:satMod val="200000"/>
                        </a:srgb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rgbClr val="8064A2">
                        <a:tint val="80000"/>
                        <a:satMod val="250000"/>
                        <a:alpha val="45000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m</a:t>
              </a:r>
              <a:endParaRPr kumimoji="0" lang="ru-RU" sz="5400" b="1" i="0" u="none" strike="noStrike" kern="1200" cap="none" spc="0" normalizeH="0" baseline="0" noProof="0" dirty="0">
                <a:ln>
                  <a:prstDash val="solid"/>
                </a:ln>
                <a:gradFill rotWithShape="1">
                  <a:gsLst>
                    <a:gs pos="0">
                      <a:srgbClr val="8064A2">
                        <a:tint val="70000"/>
                        <a:satMod val="200000"/>
                      </a:srgbClr>
                    </a:gs>
                    <a:gs pos="40000">
                      <a:srgbClr val="8064A2">
                        <a:tint val="90000"/>
                        <a:satMod val="130000"/>
                      </a:srgbClr>
                    </a:gs>
                    <a:gs pos="50000">
                      <a:srgbClr val="8064A2">
                        <a:tint val="90000"/>
                        <a:satMod val="130000"/>
                      </a:srgbClr>
                    </a:gs>
                    <a:gs pos="68000">
                      <a:srgbClr val="8064A2">
                        <a:tint val="90000"/>
                        <a:satMod val="130000"/>
                      </a:srgbClr>
                    </a:gs>
                    <a:gs pos="100000">
                      <a:srgbClr val="8064A2">
                        <a:tint val="70000"/>
                        <a:satMod val="200000"/>
                      </a:srgbClr>
                    </a:gs>
                  </a:gsLst>
                  <a:lin ang="5400000"/>
                </a:gradFill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27584" y="4623519"/>
              <a:ext cx="6480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9</a:t>
              </a:r>
              <a:r>
                <a:rPr kumimoji="0" lang="ru-RU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6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83568" y="4119463"/>
              <a:ext cx="7920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24</a:t>
              </a:r>
              <a:r>
                <a:rPr kumimoji="0" lang="ru-RU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8" name="Группа 67"/>
          <p:cNvGrpSpPr/>
          <p:nvPr/>
        </p:nvGrpSpPr>
        <p:grpSpPr>
          <a:xfrm>
            <a:off x="467544" y="2793702"/>
            <a:ext cx="7488833" cy="995338"/>
            <a:chOff x="467544" y="2793702"/>
            <a:chExt cx="7488833" cy="995338"/>
          </a:xfrm>
        </p:grpSpPr>
        <p:grpSp>
          <p:nvGrpSpPr>
            <p:cNvPr id="64" name="Группа 63"/>
            <p:cNvGrpSpPr/>
            <p:nvPr/>
          </p:nvGrpSpPr>
          <p:grpSpPr>
            <a:xfrm>
              <a:off x="467544" y="2793702"/>
              <a:ext cx="4608512" cy="965721"/>
              <a:chOff x="467544" y="2793702"/>
              <a:chExt cx="4608512" cy="965721"/>
            </a:xfrm>
          </p:grpSpPr>
          <p:grpSp>
            <p:nvGrpSpPr>
              <p:cNvPr id="14" name="Группа 85"/>
              <p:cNvGrpSpPr/>
              <p:nvPr/>
            </p:nvGrpSpPr>
            <p:grpSpPr>
              <a:xfrm>
                <a:off x="467544" y="2793702"/>
                <a:ext cx="1944216" cy="965721"/>
                <a:chOff x="539552" y="4119463"/>
                <a:chExt cx="1944216" cy="965721"/>
              </a:xfrm>
            </p:grpSpPr>
            <p:sp>
              <p:nvSpPr>
                <p:cNvPr id="20" name="TextBox 19"/>
                <p:cNvSpPr txBox="1"/>
                <p:nvPr/>
              </p:nvSpPr>
              <p:spPr>
                <a:xfrm>
                  <a:off x="1115617" y="4149080"/>
                  <a:ext cx="1368151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>
                      <a:rot lat="0" lon="0" rev="0"/>
                    </a:camera>
                    <a:lightRig rig="glow" dir="t">
                      <a:rot lat="0" lon="0" rev="3600000"/>
                    </a:lightRig>
                  </a:scene3d>
                  <a:sp3d prstMaterial="softEdge">
                    <a:bevelT w="29210" h="16510"/>
                    <a:contourClr>
                      <a:schemeClr val="accent4">
                        <a:alpha val="95000"/>
                      </a:schemeClr>
                    </a:contourClr>
                  </a:sp3d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5400" b="1" i="0" u="none" strike="noStrike" kern="1200" cap="none" spc="0" normalizeH="0" baseline="0" noProof="0" dirty="0" err="1" smtClean="0">
                      <a:ln>
                        <a:prstDash val="solid"/>
                      </a:ln>
                      <a:gradFill rotWithShape="1">
                        <a:gsLst>
                          <a:gs pos="0">
                            <a:srgbClr val="8064A2">
                              <a:tint val="70000"/>
                              <a:satMod val="200000"/>
                            </a:srgbClr>
                          </a:gs>
                          <a:gs pos="40000">
                            <a:srgbClr val="8064A2">
                              <a:tint val="90000"/>
                              <a:satMod val="130000"/>
                            </a:srgbClr>
                          </a:gs>
                          <a:gs pos="50000">
                            <a:srgbClr val="8064A2">
                              <a:tint val="90000"/>
                              <a:satMod val="130000"/>
                            </a:srgbClr>
                          </a:gs>
                          <a:gs pos="68000">
                            <a:srgbClr val="8064A2">
                              <a:tint val="90000"/>
                              <a:satMod val="130000"/>
                            </a:srgbClr>
                          </a:gs>
                          <a:gs pos="100000">
                            <a:srgbClr val="8064A2">
                              <a:tint val="70000"/>
                              <a:satMod val="200000"/>
                            </a:srgbClr>
                          </a:gs>
                        </a:gsLst>
                        <a:lin ang="5400000"/>
                      </a:gradFill>
                      <a:effectLst>
                        <a:outerShdw blurRad="88000" dist="50800" dir="5040000" algn="tl">
                          <a:srgbClr val="8064A2">
                            <a:tint val="80000"/>
                            <a:satMod val="250000"/>
                            <a:alpha val="45000"/>
                          </a:srgbClr>
                        </a:outerShdw>
                      </a:effectLst>
                      <a:uLnTx/>
                      <a:uFillTx/>
                      <a:latin typeface="Calibri"/>
                      <a:ea typeface="+mn-ea"/>
                      <a:cs typeface="+mn-cs"/>
                    </a:rPr>
                    <a:t>Pu</a:t>
                  </a:r>
                  <a:endParaRPr kumimoji="0" lang="ru-RU" sz="5400" b="1" i="0" u="none" strike="noStrike" kern="1200" cap="none" spc="0" normalizeH="0" baseline="0" noProof="0" dirty="0">
                    <a:ln>
                      <a:prstDash val="solid"/>
                    </a:ln>
                    <a:gradFill rotWithShape="1">
                      <a:gsLst>
                        <a:gs pos="0">
                          <a:srgbClr val="8064A2">
                            <a:tint val="70000"/>
                            <a:satMod val="200000"/>
                          </a:srgbClr>
                        </a:gs>
                        <a:gs pos="40000">
                          <a:srgbClr val="8064A2">
                            <a:tint val="90000"/>
                            <a:satMod val="130000"/>
                          </a:srgbClr>
                        </a:gs>
                        <a:gs pos="50000">
                          <a:srgbClr val="8064A2">
                            <a:tint val="90000"/>
                            <a:satMod val="130000"/>
                          </a:srgbClr>
                        </a:gs>
                        <a:gs pos="68000">
                          <a:srgbClr val="8064A2">
                            <a:tint val="90000"/>
                            <a:satMod val="130000"/>
                          </a:srgbClr>
                        </a:gs>
                        <a:gs pos="100000">
                          <a:srgbClr val="8064A2">
                            <a:tint val="70000"/>
                            <a:satMod val="200000"/>
                          </a:srgbClr>
                        </a:gs>
                      </a:gsLst>
                      <a:lin ang="5400000"/>
                    </a:gradFill>
                    <a:effectLst>
                      <a:outerShdw blurRad="88000" dist="50800" dir="5040000" algn="tl">
                        <a:srgbClr val="8064A2">
                          <a:tint val="80000"/>
                          <a:satMod val="250000"/>
                          <a:alpha val="45000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683568" y="4623519"/>
                  <a:ext cx="57606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/>
                      <a:ea typeface="+mn-ea"/>
                      <a:cs typeface="+mn-cs"/>
                    </a:rPr>
                    <a:t>94</a:t>
                  </a:r>
                  <a:endParaRPr kumimoji="0" lang="ru-RU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539552" y="4119463"/>
                  <a:ext cx="72008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00B05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/>
                      <a:ea typeface="+mn-ea"/>
                      <a:cs typeface="+mn-cs"/>
                    </a:rPr>
                    <a:t>239</a:t>
                  </a:r>
                  <a:endParaRPr kumimoji="0" lang="ru-RU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" name="Плюс 14"/>
              <p:cNvSpPr/>
              <p:nvPr/>
            </p:nvSpPr>
            <p:spPr>
              <a:xfrm>
                <a:off x="1979712" y="3111351"/>
                <a:ext cx="360040" cy="360040"/>
              </a:xfrm>
              <a:prstGeom prst="mathPlus">
                <a:avLst>
                  <a:gd name="adj1" fmla="val 7647"/>
                </a:avLst>
              </a:prstGeom>
              <a:solidFill>
                <a:srgbClr val="0C03BD"/>
              </a:solidFill>
              <a:ln>
                <a:solidFill>
                  <a:srgbClr val="0C03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6" name="Группа 87"/>
              <p:cNvGrpSpPr/>
              <p:nvPr/>
            </p:nvGrpSpPr>
            <p:grpSpPr>
              <a:xfrm>
                <a:off x="2411760" y="2793702"/>
                <a:ext cx="1584176" cy="965721"/>
                <a:chOff x="899592" y="4119463"/>
                <a:chExt cx="1584176" cy="965721"/>
              </a:xfrm>
            </p:grpSpPr>
            <p:sp>
              <p:nvSpPr>
                <p:cNvPr id="17" name="TextBox 16"/>
                <p:cNvSpPr txBox="1"/>
                <p:nvPr/>
              </p:nvSpPr>
              <p:spPr>
                <a:xfrm>
                  <a:off x="1115617" y="4149080"/>
                  <a:ext cx="1368151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>
                      <a:rot lat="0" lon="0" rev="0"/>
                    </a:camera>
                    <a:lightRig rig="glow" dir="t">
                      <a:rot lat="0" lon="0" rev="3600000"/>
                    </a:lightRig>
                  </a:scene3d>
                  <a:sp3d prstMaterial="softEdge">
                    <a:bevelT w="29210" h="16510"/>
                    <a:contourClr>
                      <a:schemeClr val="accent4">
                        <a:alpha val="95000"/>
                      </a:schemeClr>
                    </a:contourClr>
                  </a:sp3d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5400" b="1" i="0" u="none" strike="noStrike" kern="1200" cap="none" spc="0" normalizeH="0" baseline="0" noProof="0" dirty="0" smtClean="0">
                      <a:ln>
                        <a:prstDash val="solid"/>
                      </a:ln>
                      <a:gradFill rotWithShape="1">
                        <a:gsLst>
                          <a:gs pos="0">
                            <a:srgbClr val="8064A2">
                              <a:tint val="70000"/>
                              <a:satMod val="200000"/>
                            </a:srgbClr>
                          </a:gs>
                          <a:gs pos="40000">
                            <a:srgbClr val="8064A2">
                              <a:tint val="90000"/>
                              <a:satMod val="130000"/>
                            </a:srgbClr>
                          </a:gs>
                          <a:gs pos="50000">
                            <a:srgbClr val="8064A2">
                              <a:tint val="90000"/>
                              <a:satMod val="130000"/>
                            </a:srgbClr>
                          </a:gs>
                          <a:gs pos="68000">
                            <a:srgbClr val="8064A2">
                              <a:tint val="90000"/>
                              <a:satMod val="130000"/>
                            </a:srgbClr>
                          </a:gs>
                          <a:gs pos="100000">
                            <a:srgbClr val="8064A2">
                              <a:tint val="70000"/>
                              <a:satMod val="200000"/>
                            </a:srgbClr>
                          </a:gs>
                        </a:gsLst>
                        <a:lin ang="5400000"/>
                      </a:gradFill>
                      <a:effectLst>
                        <a:outerShdw blurRad="88000" dist="50800" dir="5040000" algn="tl">
                          <a:srgbClr val="8064A2">
                            <a:tint val="80000"/>
                            <a:satMod val="250000"/>
                            <a:alpha val="45000"/>
                          </a:srgbClr>
                        </a:outerShdw>
                      </a:effectLst>
                      <a:uLnTx/>
                      <a:uFillTx/>
                      <a:latin typeface="Calibri"/>
                      <a:ea typeface="+mn-ea"/>
                      <a:cs typeface="+mn-cs"/>
                    </a:rPr>
                    <a:t>Н</a:t>
                  </a:r>
                  <a:r>
                    <a:rPr kumimoji="0" lang="en-US" sz="5400" b="1" i="0" u="none" strike="noStrike" kern="1200" cap="none" spc="0" normalizeH="0" baseline="0" noProof="0" dirty="0" smtClean="0">
                      <a:ln>
                        <a:prstDash val="solid"/>
                      </a:ln>
                      <a:gradFill rotWithShape="1">
                        <a:gsLst>
                          <a:gs pos="0">
                            <a:srgbClr val="8064A2">
                              <a:tint val="70000"/>
                              <a:satMod val="200000"/>
                            </a:srgbClr>
                          </a:gs>
                          <a:gs pos="40000">
                            <a:srgbClr val="8064A2">
                              <a:tint val="90000"/>
                              <a:satMod val="130000"/>
                            </a:srgbClr>
                          </a:gs>
                          <a:gs pos="50000">
                            <a:srgbClr val="8064A2">
                              <a:tint val="90000"/>
                              <a:satMod val="130000"/>
                            </a:srgbClr>
                          </a:gs>
                          <a:gs pos="68000">
                            <a:srgbClr val="8064A2">
                              <a:tint val="90000"/>
                              <a:satMod val="130000"/>
                            </a:srgbClr>
                          </a:gs>
                          <a:gs pos="100000">
                            <a:srgbClr val="8064A2">
                              <a:tint val="70000"/>
                              <a:satMod val="200000"/>
                            </a:srgbClr>
                          </a:gs>
                        </a:gsLst>
                        <a:lin ang="5400000"/>
                      </a:gradFill>
                      <a:effectLst>
                        <a:outerShdw blurRad="88000" dist="50800" dir="5040000" algn="tl">
                          <a:srgbClr val="8064A2">
                            <a:tint val="80000"/>
                            <a:satMod val="250000"/>
                            <a:alpha val="45000"/>
                          </a:srgbClr>
                        </a:outerShdw>
                      </a:effectLst>
                      <a:uLnTx/>
                      <a:uFillTx/>
                      <a:latin typeface="Calibri"/>
                      <a:ea typeface="+mn-ea"/>
                      <a:cs typeface="+mn-cs"/>
                    </a:rPr>
                    <a:t>e</a:t>
                  </a:r>
                  <a:endParaRPr kumimoji="0" lang="ru-RU" sz="5400" b="1" i="0" u="none" strike="noStrike" kern="1200" cap="none" spc="0" normalizeH="0" baseline="0" noProof="0" dirty="0">
                    <a:ln>
                      <a:prstDash val="solid"/>
                    </a:ln>
                    <a:gradFill rotWithShape="1">
                      <a:gsLst>
                        <a:gs pos="0">
                          <a:srgbClr val="8064A2">
                            <a:tint val="70000"/>
                            <a:satMod val="200000"/>
                          </a:srgbClr>
                        </a:gs>
                        <a:gs pos="40000">
                          <a:srgbClr val="8064A2">
                            <a:tint val="90000"/>
                            <a:satMod val="130000"/>
                          </a:srgbClr>
                        </a:gs>
                        <a:gs pos="50000">
                          <a:srgbClr val="8064A2">
                            <a:tint val="90000"/>
                            <a:satMod val="130000"/>
                          </a:srgbClr>
                        </a:gs>
                        <a:gs pos="68000">
                          <a:srgbClr val="8064A2">
                            <a:tint val="90000"/>
                            <a:satMod val="130000"/>
                          </a:srgbClr>
                        </a:gs>
                        <a:gs pos="100000">
                          <a:srgbClr val="8064A2">
                            <a:tint val="70000"/>
                            <a:satMod val="200000"/>
                          </a:srgbClr>
                        </a:gs>
                      </a:gsLst>
                      <a:lin ang="5400000"/>
                    </a:gradFill>
                    <a:effectLst>
                      <a:outerShdw blurRad="88000" dist="50800" dir="5040000" algn="tl">
                        <a:srgbClr val="8064A2">
                          <a:tint val="80000"/>
                          <a:satMod val="250000"/>
                          <a:alpha val="45000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899592" y="4623519"/>
                  <a:ext cx="3600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24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/>
                      <a:ea typeface="+mn-ea"/>
                      <a:cs typeface="+mn-cs"/>
                    </a:rPr>
                    <a:t>2</a:t>
                  </a:r>
                  <a:endParaRPr kumimoji="0" lang="ru-RU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907172" y="4119463"/>
                  <a:ext cx="35246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24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00B05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/>
                      <a:ea typeface="+mn-ea"/>
                      <a:cs typeface="+mn-cs"/>
                    </a:rPr>
                    <a:t>4</a:t>
                  </a:r>
                  <a:endParaRPr kumimoji="0" lang="ru-RU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3" name="Стрелка вправо 22"/>
              <p:cNvSpPr/>
              <p:nvPr/>
            </p:nvSpPr>
            <p:spPr>
              <a:xfrm>
                <a:off x="3707904" y="3255367"/>
                <a:ext cx="1368152" cy="144016"/>
              </a:xfrm>
              <a:prstGeom prst="rightArrow">
                <a:avLst>
                  <a:gd name="adj1" fmla="val 50000"/>
                  <a:gd name="adj2" fmla="val 97950"/>
                </a:avLst>
              </a:prstGeom>
              <a:solidFill>
                <a:srgbClr val="0C03BD"/>
              </a:solidFill>
              <a:ln>
                <a:solidFill>
                  <a:srgbClr val="0C03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7" name="Группа 66"/>
            <p:cNvGrpSpPr/>
            <p:nvPr/>
          </p:nvGrpSpPr>
          <p:grpSpPr>
            <a:xfrm>
              <a:off x="6660232" y="2823319"/>
              <a:ext cx="1296145" cy="965721"/>
              <a:chOff x="6660232" y="2823319"/>
              <a:chExt cx="1296145" cy="965721"/>
            </a:xfrm>
          </p:grpSpPr>
          <p:sp>
            <p:nvSpPr>
              <p:cNvPr id="26" name="Плюс 25"/>
              <p:cNvSpPr/>
              <p:nvPr/>
            </p:nvSpPr>
            <p:spPr>
              <a:xfrm>
                <a:off x="6660232" y="3111351"/>
                <a:ext cx="360040" cy="360040"/>
              </a:xfrm>
              <a:prstGeom prst="mathPlus">
                <a:avLst>
                  <a:gd name="adj1" fmla="val 7647"/>
                </a:avLst>
              </a:prstGeom>
              <a:solidFill>
                <a:srgbClr val="0C03BD"/>
              </a:solidFill>
              <a:ln>
                <a:solidFill>
                  <a:srgbClr val="0C03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27" name="Группа 98"/>
              <p:cNvGrpSpPr/>
              <p:nvPr/>
            </p:nvGrpSpPr>
            <p:grpSpPr>
              <a:xfrm>
                <a:off x="7164288" y="2823319"/>
                <a:ext cx="792089" cy="965721"/>
                <a:chOff x="971600" y="4119463"/>
                <a:chExt cx="792089" cy="965721"/>
              </a:xfrm>
            </p:grpSpPr>
            <p:sp>
              <p:nvSpPr>
                <p:cNvPr id="28" name="TextBox 27"/>
                <p:cNvSpPr txBox="1"/>
                <p:nvPr/>
              </p:nvSpPr>
              <p:spPr>
                <a:xfrm>
                  <a:off x="1187625" y="4149080"/>
                  <a:ext cx="576064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>
                      <a:rot lat="0" lon="0" rev="0"/>
                    </a:camera>
                    <a:lightRig rig="glow" dir="t">
                      <a:rot lat="0" lon="0" rev="3600000"/>
                    </a:lightRig>
                  </a:scene3d>
                  <a:sp3d prstMaterial="softEdge">
                    <a:bevelT w="29210" h="16510"/>
                    <a:contourClr>
                      <a:schemeClr val="accent4">
                        <a:alpha val="95000"/>
                      </a:schemeClr>
                    </a:contourClr>
                  </a:sp3d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5400" b="1" i="0" u="none" strike="noStrike" kern="1200" cap="none" spc="0" normalizeH="0" baseline="0" noProof="0" dirty="0" smtClean="0">
                      <a:ln>
                        <a:prstDash val="solid"/>
                      </a:ln>
                      <a:gradFill rotWithShape="1">
                        <a:gsLst>
                          <a:gs pos="0">
                            <a:srgbClr val="8064A2">
                              <a:tint val="70000"/>
                              <a:satMod val="200000"/>
                            </a:srgbClr>
                          </a:gs>
                          <a:gs pos="40000">
                            <a:srgbClr val="8064A2">
                              <a:tint val="90000"/>
                              <a:satMod val="130000"/>
                            </a:srgbClr>
                          </a:gs>
                          <a:gs pos="50000">
                            <a:srgbClr val="8064A2">
                              <a:tint val="90000"/>
                              <a:satMod val="130000"/>
                            </a:srgbClr>
                          </a:gs>
                          <a:gs pos="68000">
                            <a:srgbClr val="8064A2">
                              <a:tint val="90000"/>
                              <a:satMod val="130000"/>
                            </a:srgbClr>
                          </a:gs>
                          <a:gs pos="100000">
                            <a:srgbClr val="8064A2">
                              <a:tint val="70000"/>
                              <a:satMod val="200000"/>
                            </a:srgbClr>
                          </a:gs>
                        </a:gsLst>
                        <a:lin ang="5400000"/>
                      </a:gradFill>
                      <a:effectLst>
                        <a:outerShdw blurRad="88000" dist="50800" dir="5040000" algn="tl">
                          <a:srgbClr val="8064A2">
                            <a:tint val="80000"/>
                            <a:satMod val="250000"/>
                            <a:alpha val="45000"/>
                          </a:srgbClr>
                        </a:outerShdw>
                      </a:effectLst>
                      <a:uLnTx/>
                      <a:uFillTx/>
                      <a:latin typeface="Calibri"/>
                      <a:ea typeface="+mn-ea"/>
                      <a:cs typeface="+mn-cs"/>
                    </a:rPr>
                    <a:t>n</a:t>
                  </a:r>
                  <a:endParaRPr kumimoji="0" lang="ru-RU" sz="5400" b="1" i="0" u="none" strike="noStrike" kern="1200" cap="none" spc="0" normalizeH="0" baseline="0" noProof="0" dirty="0">
                    <a:ln>
                      <a:prstDash val="solid"/>
                    </a:ln>
                    <a:gradFill rotWithShape="1">
                      <a:gsLst>
                        <a:gs pos="0">
                          <a:srgbClr val="8064A2">
                            <a:tint val="70000"/>
                            <a:satMod val="200000"/>
                          </a:srgbClr>
                        </a:gs>
                        <a:gs pos="40000">
                          <a:srgbClr val="8064A2">
                            <a:tint val="90000"/>
                            <a:satMod val="130000"/>
                          </a:srgbClr>
                        </a:gs>
                        <a:gs pos="50000">
                          <a:srgbClr val="8064A2">
                            <a:tint val="90000"/>
                            <a:satMod val="130000"/>
                          </a:srgbClr>
                        </a:gs>
                        <a:gs pos="68000">
                          <a:srgbClr val="8064A2">
                            <a:tint val="90000"/>
                            <a:satMod val="130000"/>
                          </a:srgbClr>
                        </a:gs>
                        <a:gs pos="100000">
                          <a:srgbClr val="8064A2">
                            <a:tint val="70000"/>
                            <a:satMod val="200000"/>
                          </a:srgbClr>
                        </a:gs>
                      </a:gsLst>
                      <a:lin ang="5400000"/>
                    </a:gradFill>
                    <a:effectLst>
                      <a:outerShdw blurRad="88000" dist="50800" dir="5040000" algn="tl">
                        <a:srgbClr val="8064A2">
                          <a:tint val="80000"/>
                          <a:satMod val="250000"/>
                          <a:alpha val="45000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971600" y="4623519"/>
                  <a:ext cx="3600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24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/>
                      <a:ea typeface="+mn-ea"/>
                      <a:cs typeface="+mn-cs"/>
                    </a:rPr>
                    <a:t>0</a:t>
                  </a:r>
                  <a:endParaRPr kumimoji="0" lang="ru-RU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971601" y="4119463"/>
                  <a:ext cx="3600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24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00B05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/>
                      <a:ea typeface="+mn-ea"/>
                      <a:cs typeface="+mn-cs"/>
                    </a:rPr>
                    <a:t>1</a:t>
                  </a:r>
                  <a:endParaRPr kumimoji="0" lang="ru-RU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48" name="Группа 98"/>
          <p:cNvGrpSpPr/>
          <p:nvPr/>
        </p:nvGrpSpPr>
        <p:grpSpPr>
          <a:xfrm>
            <a:off x="6588223" y="3962673"/>
            <a:ext cx="792089" cy="965721"/>
            <a:chOff x="971600" y="4119463"/>
            <a:chExt cx="792089" cy="965721"/>
          </a:xfrm>
        </p:grpSpPr>
        <p:sp>
          <p:nvSpPr>
            <p:cNvPr id="49" name="TextBox 48"/>
            <p:cNvSpPr txBox="1"/>
            <p:nvPr/>
          </p:nvSpPr>
          <p:spPr>
            <a:xfrm>
              <a:off x="1187625" y="4149080"/>
              <a:ext cx="57606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smtClean="0">
                  <a:ln>
                    <a:prstDash val="solid"/>
                  </a:ln>
                  <a:gradFill rotWithShape="1">
                    <a:gsLst>
                      <a:gs pos="0">
                        <a:srgbClr val="8064A2">
                          <a:tint val="70000"/>
                          <a:satMod val="200000"/>
                        </a:srgbClr>
                      </a:gs>
                      <a:gs pos="40000">
                        <a:srgbClr val="8064A2">
                          <a:tint val="90000"/>
                          <a:satMod val="130000"/>
                        </a:srgbClr>
                      </a:gs>
                      <a:gs pos="50000">
                        <a:srgbClr val="8064A2">
                          <a:tint val="90000"/>
                          <a:satMod val="130000"/>
                        </a:srgbClr>
                      </a:gs>
                      <a:gs pos="68000">
                        <a:srgbClr val="8064A2">
                          <a:tint val="90000"/>
                          <a:satMod val="130000"/>
                        </a:srgbClr>
                      </a:gs>
                      <a:gs pos="100000">
                        <a:srgbClr val="8064A2">
                          <a:tint val="70000"/>
                          <a:satMod val="200000"/>
                        </a:srgb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rgbClr val="8064A2">
                        <a:tint val="80000"/>
                        <a:satMod val="250000"/>
                        <a:alpha val="45000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n</a:t>
              </a:r>
              <a:endParaRPr kumimoji="0" lang="ru-RU" sz="5400" b="1" i="0" u="none" strike="noStrike" kern="1200" cap="none" spc="0" normalizeH="0" baseline="0" noProof="0" dirty="0">
                <a:ln>
                  <a:prstDash val="solid"/>
                </a:ln>
                <a:gradFill rotWithShape="1">
                  <a:gsLst>
                    <a:gs pos="0">
                      <a:srgbClr val="8064A2">
                        <a:tint val="70000"/>
                        <a:satMod val="200000"/>
                      </a:srgbClr>
                    </a:gs>
                    <a:gs pos="40000">
                      <a:srgbClr val="8064A2">
                        <a:tint val="90000"/>
                        <a:satMod val="130000"/>
                      </a:srgbClr>
                    </a:gs>
                    <a:gs pos="50000">
                      <a:srgbClr val="8064A2">
                        <a:tint val="90000"/>
                        <a:satMod val="130000"/>
                      </a:srgbClr>
                    </a:gs>
                    <a:gs pos="68000">
                      <a:srgbClr val="8064A2">
                        <a:tint val="90000"/>
                        <a:satMod val="130000"/>
                      </a:srgbClr>
                    </a:gs>
                    <a:gs pos="100000">
                      <a:srgbClr val="8064A2">
                        <a:tint val="70000"/>
                        <a:satMod val="200000"/>
                      </a:srgbClr>
                    </a:gs>
                  </a:gsLst>
                  <a:lin ang="5400000"/>
                </a:gradFill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971600" y="4623519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0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71601" y="4119463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899591" y="3861048"/>
            <a:ext cx="5616624" cy="1067346"/>
            <a:chOff x="899591" y="3861048"/>
            <a:chExt cx="5616624" cy="1067346"/>
          </a:xfrm>
        </p:grpSpPr>
        <p:grpSp>
          <p:nvGrpSpPr>
            <p:cNvPr id="69" name="Группа 68"/>
            <p:cNvGrpSpPr/>
            <p:nvPr/>
          </p:nvGrpSpPr>
          <p:grpSpPr>
            <a:xfrm>
              <a:off x="899591" y="3933056"/>
              <a:ext cx="5616624" cy="995338"/>
              <a:chOff x="899591" y="3933056"/>
              <a:chExt cx="5616624" cy="995338"/>
            </a:xfrm>
          </p:grpSpPr>
          <p:grpSp>
            <p:nvGrpSpPr>
              <p:cNvPr id="65" name="Группа 64"/>
              <p:cNvGrpSpPr/>
              <p:nvPr/>
            </p:nvGrpSpPr>
            <p:grpSpPr>
              <a:xfrm>
                <a:off x="899591" y="3933056"/>
                <a:ext cx="4176465" cy="965721"/>
                <a:chOff x="899591" y="3933056"/>
                <a:chExt cx="4176465" cy="965721"/>
              </a:xfrm>
            </p:grpSpPr>
            <p:grpSp>
              <p:nvGrpSpPr>
                <p:cNvPr id="35" name="Группа 85"/>
                <p:cNvGrpSpPr/>
                <p:nvPr/>
              </p:nvGrpSpPr>
              <p:grpSpPr>
                <a:xfrm>
                  <a:off x="899591" y="3933056"/>
                  <a:ext cx="1584176" cy="965721"/>
                  <a:chOff x="899592" y="4119463"/>
                  <a:chExt cx="1584176" cy="965721"/>
                </a:xfrm>
              </p:grpSpPr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1115617" y="4149080"/>
                    <a:ext cx="1368151" cy="9233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>
                        <a:rot lat="0" lon="0" rev="0"/>
                      </a:camera>
                      <a:lightRig rig="glow" dir="t">
                        <a:rot lat="0" lon="0" rev="3600000"/>
                      </a:lightRig>
                    </a:scene3d>
                    <a:sp3d prstMaterial="softEdge">
                      <a:bevelT w="29210" h="16510"/>
                      <a:contourClr>
                        <a:schemeClr val="accent4">
                          <a:alpha val="95000"/>
                        </a:schemeClr>
                      </a:contourClr>
                    </a:sp3d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5400" b="1" i="0" u="none" strike="noStrike" kern="1200" cap="none" spc="0" normalizeH="0" baseline="0" noProof="0" dirty="0" smtClean="0">
                        <a:ln>
                          <a:prstDash val="solid"/>
                        </a:ln>
                        <a:gradFill rotWithShape="1">
                          <a:gsLst>
                            <a:gs pos="0">
                              <a:srgbClr val="8064A2">
                                <a:tint val="70000"/>
                                <a:satMod val="200000"/>
                              </a:srgbClr>
                            </a:gs>
                            <a:gs pos="40000">
                              <a:srgbClr val="8064A2">
                                <a:tint val="90000"/>
                                <a:satMod val="130000"/>
                              </a:srgbClr>
                            </a:gs>
                            <a:gs pos="50000">
                              <a:srgbClr val="8064A2">
                                <a:tint val="90000"/>
                                <a:satMod val="130000"/>
                              </a:srgbClr>
                            </a:gs>
                            <a:gs pos="68000">
                              <a:srgbClr val="8064A2">
                                <a:tint val="90000"/>
                                <a:satMod val="130000"/>
                              </a:srgbClr>
                            </a:gs>
                            <a:gs pos="100000">
                              <a:srgbClr val="8064A2">
                                <a:tint val="70000"/>
                                <a:satMod val="20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88000" dist="50800" dir="5040000" algn="tl">
                            <a:srgbClr val="8064A2">
                              <a:tint val="80000"/>
                              <a:satMod val="250000"/>
                              <a:alpha val="45000"/>
                            </a:srgbClr>
                          </a:outerShdw>
                        </a:effectLst>
                        <a:uLnTx/>
                        <a:uFillTx/>
                        <a:latin typeface="Calibri"/>
                        <a:ea typeface="+mn-ea"/>
                        <a:cs typeface="+mn-cs"/>
                      </a:rPr>
                      <a:t>H</a:t>
                    </a:r>
                    <a:endParaRPr kumimoji="0" lang="ru-RU" sz="5400" b="1" i="0" u="none" strike="noStrike" kern="1200" cap="none" spc="0" normalizeH="0" baseline="0" noProof="0" dirty="0">
                      <a:ln>
                        <a:prstDash val="solid"/>
                      </a:ln>
                      <a:gradFill rotWithShape="1">
                        <a:gsLst>
                          <a:gs pos="0">
                            <a:srgbClr val="8064A2">
                              <a:tint val="70000"/>
                              <a:satMod val="200000"/>
                            </a:srgbClr>
                          </a:gs>
                          <a:gs pos="40000">
                            <a:srgbClr val="8064A2">
                              <a:tint val="90000"/>
                              <a:satMod val="130000"/>
                            </a:srgbClr>
                          </a:gs>
                          <a:gs pos="50000">
                            <a:srgbClr val="8064A2">
                              <a:tint val="90000"/>
                              <a:satMod val="130000"/>
                            </a:srgbClr>
                          </a:gs>
                          <a:gs pos="68000">
                            <a:srgbClr val="8064A2">
                              <a:tint val="90000"/>
                              <a:satMod val="130000"/>
                            </a:srgbClr>
                          </a:gs>
                          <a:gs pos="100000">
                            <a:srgbClr val="8064A2">
                              <a:tint val="70000"/>
                              <a:satMod val="200000"/>
                            </a:srgbClr>
                          </a:gs>
                        </a:gsLst>
                        <a:lin ang="5400000"/>
                      </a:gradFill>
                      <a:effectLst>
                        <a:outerShdw blurRad="88000" dist="50800" dir="5040000" algn="tl">
                          <a:srgbClr val="8064A2">
                            <a:tint val="80000"/>
                            <a:satMod val="250000"/>
                            <a:alpha val="45000"/>
                          </a:srgbClr>
                        </a:outerShdw>
                      </a:effectLst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899592" y="4623519"/>
                    <a:ext cx="36004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/>
                        <a:ea typeface="+mn-ea"/>
                        <a:cs typeface="+mn-cs"/>
                      </a:rPr>
                      <a:t>1</a:t>
                    </a:r>
                    <a:endParaRPr kumimoji="0" lang="ru-RU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TextBox 42"/>
                  <p:cNvSpPr txBox="1"/>
                  <p:nvPr/>
                </p:nvSpPr>
                <p:spPr>
                  <a:xfrm>
                    <a:off x="907172" y="4119463"/>
                    <a:ext cx="35246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/>
                        <a:ea typeface="+mn-ea"/>
                        <a:cs typeface="+mn-cs"/>
                      </a:rPr>
                      <a:t>2</a:t>
                    </a:r>
                    <a:endParaRPr kumimoji="0" lang="ru-RU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B05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6" name="Плюс 35"/>
                <p:cNvSpPr/>
                <p:nvPr/>
              </p:nvSpPr>
              <p:spPr>
                <a:xfrm>
                  <a:off x="2051719" y="4250705"/>
                  <a:ext cx="360040" cy="360040"/>
                </a:xfrm>
                <a:prstGeom prst="mathPlus">
                  <a:avLst>
                    <a:gd name="adj1" fmla="val 7647"/>
                  </a:avLst>
                </a:prstGeom>
                <a:solidFill>
                  <a:srgbClr val="0C03BD"/>
                </a:solidFill>
                <a:ln>
                  <a:solidFill>
                    <a:srgbClr val="0C03B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Стрелка вправо 43"/>
                <p:cNvSpPr/>
                <p:nvPr/>
              </p:nvSpPr>
              <p:spPr>
                <a:xfrm>
                  <a:off x="3707904" y="4394721"/>
                  <a:ext cx="1368152" cy="144016"/>
                </a:xfrm>
                <a:prstGeom prst="rightArrow">
                  <a:avLst>
                    <a:gd name="adj1" fmla="val 50000"/>
                    <a:gd name="adj2" fmla="val 97950"/>
                  </a:avLst>
                </a:prstGeom>
                <a:solidFill>
                  <a:srgbClr val="0C03BD"/>
                </a:solidFill>
                <a:ln>
                  <a:solidFill>
                    <a:srgbClr val="0C03B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6" name="Группа 93"/>
              <p:cNvGrpSpPr/>
              <p:nvPr/>
            </p:nvGrpSpPr>
            <p:grpSpPr>
              <a:xfrm>
                <a:off x="5292079" y="3962673"/>
                <a:ext cx="792088" cy="965721"/>
                <a:chOff x="899592" y="4119463"/>
                <a:chExt cx="792088" cy="965721"/>
              </a:xfrm>
            </p:grpSpPr>
            <p:sp>
              <p:nvSpPr>
                <p:cNvPr id="52" name="TextBox 51"/>
                <p:cNvSpPr txBox="1"/>
                <p:nvPr/>
              </p:nvSpPr>
              <p:spPr>
                <a:xfrm>
                  <a:off x="1115616" y="4149080"/>
                  <a:ext cx="576064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>
                      <a:rot lat="0" lon="0" rev="0"/>
                    </a:camera>
                    <a:lightRig rig="glow" dir="t">
                      <a:rot lat="0" lon="0" rev="3600000"/>
                    </a:lightRig>
                  </a:scene3d>
                  <a:sp3d prstMaterial="softEdge">
                    <a:bevelT w="29210" h="16510"/>
                    <a:contourClr>
                      <a:schemeClr val="accent4">
                        <a:alpha val="95000"/>
                      </a:schemeClr>
                    </a:contourClr>
                  </a:sp3d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5400" b="1" i="0" u="none" strike="noStrike" kern="1200" cap="none" spc="0" normalizeH="0" baseline="0" noProof="0" dirty="0" smtClean="0">
                      <a:ln>
                        <a:prstDash val="solid"/>
                      </a:ln>
                      <a:gradFill rotWithShape="1">
                        <a:gsLst>
                          <a:gs pos="0">
                            <a:srgbClr val="8064A2">
                              <a:tint val="70000"/>
                              <a:satMod val="200000"/>
                            </a:srgbClr>
                          </a:gs>
                          <a:gs pos="40000">
                            <a:srgbClr val="8064A2">
                              <a:tint val="90000"/>
                              <a:satMod val="130000"/>
                            </a:srgbClr>
                          </a:gs>
                          <a:gs pos="50000">
                            <a:srgbClr val="8064A2">
                              <a:tint val="90000"/>
                              <a:satMod val="130000"/>
                            </a:srgbClr>
                          </a:gs>
                          <a:gs pos="68000">
                            <a:srgbClr val="8064A2">
                              <a:tint val="90000"/>
                              <a:satMod val="130000"/>
                            </a:srgbClr>
                          </a:gs>
                          <a:gs pos="100000">
                            <a:srgbClr val="8064A2">
                              <a:tint val="70000"/>
                              <a:satMod val="200000"/>
                            </a:srgbClr>
                          </a:gs>
                        </a:gsLst>
                        <a:lin ang="5400000"/>
                      </a:gradFill>
                      <a:effectLst>
                        <a:outerShdw blurRad="88000" dist="50800" dir="5040000" algn="tl">
                          <a:srgbClr val="8064A2">
                            <a:tint val="80000"/>
                            <a:satMod val="250000"/>
                            <a:alpha val="45000"/>
                          </a:srgbClr>
                        </a:outerShdw>
                      </a:effectLst>
                      <a:uLnTx/>
                      <a:uFillTx/>
                      <a:latin typeface="Calibri"/>
                      <a:ea typeface="+mn-ea"/>
                      <a:cs typeface="+mn-cs"/>
                    </a:rPr>
                    <a:t>H</a:t>
                  </a:r>
                  <a:endParaRPr kumimoji="0" lang="ru-RU" sz="5400" b="1" i="0" u="none" strike="noStrike" kern="1200" cap="none" spc="0" normalizeH="0" baseline="0" noProof="0" dirty="0">
                    <a:ln>
                      <a:prstDash val="solid"/>
                    </a:ln>
                    <a:gradFill rotWithShape="1">
                      <a:gsLst>
                        <a:gs pos="0">
                          <a:srgbClr val="8064A2">
                            <a:tint val="70000"/>
                            <a:satMod val="200000"/>
                          </a:srgbClr>
                        </a:gs>
                        <a:gs pos="40000">
                          <a:srgbClr val="8064A2">
                            <a:tint val="90000"/>
                            <a:satMod val="130000"/>
                          </a:srgbClr>
                        </a:gs>
                        <a:gs pos="50000">
                          <a:srgbClr val="8064A2">
                            <a:tint val="90000"/>
                            <a:satMod val="130000"/>
                          </a:srgbClr>
                        </a:gs>
                        <a:gs pos="68000">
                          <a:srgbClr val="8064A2">
                            <a:tint val="90000"/>
                            <a:satMod val="130000"/>
                          </a:srgbClr>
                        </a:gs>
                        <a:gs pos="100000">
                          <a:srgbClr val="8064A2">
                            <a:tint val="70000"/>
                            <a:satMod val="200000"/>
                          </a:srgbClr>
                        </a:gs>
                      </a:gsLst>
                      <a:lin ang="5400000"/>
                    </a:gradFill>
                    <a:effectLst>
                      <a:outerShdw blurRad="88000" dist="50800" dir="5040000" algn="tl">
                        <a:srgbClr val="8064A2">
                          <a:tint val="80000"/>
                          <a:satMod val="250000"/>
                          <a:alpha val="45000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899592" y="4623519"/>
                  <a:ext cx="3600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/>
                      <a:ea typeface="+mn-ea"/>
                      <a:cs typeface="+mn-cs"/>
                    </a:rPr>
                    <a:t>1</a:t>
                  </a:r>
                  <a:endParaRPr kumimoji="0" lang="ru-RU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907172" y="4119463"/>
                  <a:ext cx="56848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24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00B05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/>
                      <a:ea typeface="+mn-ea"/>
                      <a:cs typeface="+mn-cs"/>
                    </a:rPr>
                    <a:t>1</a:t>
                  </a:r>
                  <a:endParaRPr kumimoji="0" lang="ru-RU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7" name="Плюс 46"/>
              <p:cNvSpPr/>
              <p:nvPr/>
            </p:nvSpPr>
            <p:spPr>
              <a:xfrm>
                <a:off x="6156175" y="4250705"/>
                <a:ext cx="360040" cy="360040"/>
              </a:xfrm>
              <a:prstGeom prst="mathPlus">
                <a:avLst>
                  <a:gd name="adj1" fmla="val 7647"/>
                </a:avLst>
              </a:prstGeom>
              <a:solidFill>
                <a:srgbClr val="0C03BD"/>
              </a:solidFill>
              <a:ln>
                <a:solidFill>
                  <a:srgbClr val="0C03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55" name="Группа 98"/>
            <p:cNvGrpSpPr/>
            <p:nvPr/>
          </p:nvGrpSpPr>
          <p:grpSpPr>
            <a:xfrm>
              <a:off x="2627783" y="3861048"/>
              <a:ext cx="792088" cy="1008112"/>
              <a:chOff x="8172400" y="764704"/>
              <a:chExt cx="792088" cy="1008112"/>
            </a:xfrm>
          </p:grpSpPr>
          <p:sp>
            <p:nvSpPr>
              <p:cNvPr id="56" name="TextBox 55"/>
              <p:cNvSpPr txBox="1"/>
              <p:nvPr/>
            </p:nvSpPr>
            <p:spPr>
              <a:xfrm>
                <a:off x="8388424" y="764704"/>
                <a:ext cx="57606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>
                    <a:rot lat="0" lon="0" rev="0"/>
                  </a:camera>
                  <a:lightRig rig="glow" dir="t">
                    <a:rot lat="0" lon="0" rev="3600000"/>
                  </a:lightRig>
                </a:scene3d>
                <a:sp3d prstMaterial="softEdge">
                  <a:bevelT w="29210" h="16510"/>
                  <a:contourClr>
                    <a:schemeClr val="accent4">
                      <a:alpha val="95000"/>
                    </a:schemeClr>
                  </a:contourClr>
                </a:sp3d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sz="5400" b="1" i="0" u="none" strike="noStrike" kern="1200" cap="none" spc="0" normalizeH="0" baseline="0" noProof="0" dirty="0" smtClean="0">
                    <a:ln>
                      <a:prstDash val="solid"/>
                    </a:ln>
                    <a:gradFill rotWithShape="1">
                      <a:gsLst>
                        <a:gs pos="0">
                          <a:srgbClr val="8064A2">
                            <a:tint val="70000"/>
                            <a:satMod val="200000"/>
                          </a:srgbClr>
                        </a:gs>
                        <a:gs pos="40000">
                          <a:srgbClr val="8064A2">
                            <a:tint val="90000"/>
                            <a:satMod val="130000"/>
                          </a:srgbClr>
                        </a:gs>
                        <a:gs pos="50000">
                          <a:srgbClr val="8064A2">
                            <a:tint val="90000"/>
                            <a:satMod val="130000"/>
                          </a:srgbClr>
                        </a:gs>
                        <a:gs pos="68000">
                          <a:srgbClr val="8064A2">
                            <a:tint val="90000"/>
                            <a:satMod val="130000"/>
                          </a:srgbClr>
                        </a:gs>
                        <a:gs pos="100000">
                          <a:srgbClr val="8064A2">
                            <a:tint val="70000"/>
                            <a:satMod val="200000"/>
                          </a:srgbClr>
                        </a:gs>
                      </a:gsLst>
                      <a:lin ang="5400000"/>
                    </a:gradFill>
                    <a:effectLst>
                      <a:outerShdw blurRad="88000" dist="50800" dir="5040000" algn="tl">
                        <a:srgbClr val="8064A2">
                          <a:tint val="80000"/>
                          <a:satMod val="250000"/>
                          <a:alpha val="45000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γ</a:t>
                </a:r>
                <a:endParaRPr kumimoji="0" lang="ru-RU" sz="5400" b="1" i="0" u="none" strike="noStrike" kern="1200" cap="none" spc="0" normalizeH="0" baseline="0" noProof="0" dirty="0">
                  <a:ln>
                    <a:prstDash val="solid"/>
                  </a:ln>
                  <a:gradFill rotWithShape="1">
                    <a:gsLst>
                      <a:gs pos="0">
                        <a:srgbClr val="8064A2">
                          <a:tint val="70000"/>
                          <a:satMod val="200000"/>
                        </a:srgbClr>
                      </a:gs>
                      <a:gs pos="40000">
                        <a:srgbClr val="8064A2">
                          <a:tint val="90000"/>
                          <a:satMod val="130000"/>
                        </a:srgbClr>
                      </a:gs>
                      <a:gs pos="50000">
                        <a:srgbClr val="8064A2">
                          <a:tint val="90000"/>
                          <a:satMod val="130000"/>
                        </a:srgbClr>
                      </a:gs>
                      <a:gs pos="68000">
                        <a:srgbClr val="8064A2">
                          <a:tint val="90000"/>
                          <a:satMod val="130000"/>
                        </a:srgbClr>
                      </a:gs>
                      <a:gs pos="100000">
                        <a:srgbClr val="8064A2">
                          <a:tint val="70000"/>
                          <a:satMod val="200000"/>
                        </a:srgb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rgbClr val="8064A2">
                        <a:tint val="80000"/>
                        <a:satMod val="250000"/>
                        <a:alpha val="45000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8172401" y="1311151"/>
                <a:ext cx="5760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0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8172400" y="879103"/>
                <a:ext cx="360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0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4" name="Группа 85"/>
          <p:cNvGrpSpPr/>
          <p:nvPr/>
        </p:nvGrpSpPr>
        <p:grpSpPr>
          <a:xfrm>
            <a:off x="611560" y="4881934"/>
            <a:ext cx="1728192" cy="965721"/>
            <a:chOff x="755576" y="4119463"/>
            <a:chExt cx="1728192" cy="965721"/>
          </a:xfrm>
        </p:grpSpPr>
        <p:sp>
          <p:nvSpPr>
            <p:cNvPr id="75" name="TextBox 74"/>
            <p:cNvSpPr txBox="1"/>
            <p:nvPr/>
          </p:nvSpPr>
          <p:spPr>
            <a:xfrm>
              <a:off x="1115617" y="4149080"/>
              <a:ext cx="136815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smtClean="0">
                  <a:ln>
                    <a:prstDash val="solid"/>
                  </a:ln>
                  <a:gradFill rotWithShape="1">
                    <a:gsLst>
                      <a:gs pos="0">
                        <a:srgbClr val="8064A2">
                          <a:tint val="70000"/>
                          <a:satMod val="200000"/>
                        </a:srgbClr>
                      </a:gs>
                      <a:gs pos="40000">
                        <a:srgbClr val="8064A2">
                          <a:tint val="90000"/>
                          <a:satMod val="130000"/>
                        </a:srgbClr>
                      </a:gs>
                      <a:gs pos="50000">
                        <a:srgbClr val="8064A2">
                          <a:tint val="90000"/>
                          <a:satMod val="130000"/>
                        </a:srgbClr>
                      </a:gs>
                      <a:gs pos="68000">
                        <a:srgbClr val="8064A2">
                          <a:tint val="90000"/>
                          <a:satMod val="130000"/>
                        </a:srgbClr>
                      </a:gs>
                      <a:gs pos="100000">
                        <a:srgbClr val="8064A2">
                          <a:tint val="70000"/>
                          <a:satMod val="200000"/>
                        </a:srgb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rgbClr val="8064A2">
                        <a:tint val="80000"/>
                        <a:satMod val="250000"/>
                        <a:alpha val="45000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Mg</a:t>
              </a:r>
              <a:endParaRPr kumimoji="0" lang="ru-RU" sz="5400" b="1" i="0" u="none" strike="noStrike" kern="1200" cap="none" spc="0" normalizeH="0" baseline="0" noProof="0" dirty="0">
                <a:ln>
                  <a:prstDash val="solid"/>
                </a:ln>
                <a:gradFill rotWithShape="1">
                  <a:gsLst>
                    <a:gs pos="0">
                      <a:srgbClr val="8064A2">
                        <a:tint val="70000"/>
                        <a:satMod val="200000"/>
                      </a:srgbClr>
                    </a:gs>
                    <a:gs pos="40000">
                      <a:srgbClr val="8064A2">
                        <a:tint val="90000"/>
                        <a:satMod val="130000"/>
                      </a:srgbClr>
                    </a:gs>
                    <a:gs pos="50000">
                      <a:srgbClr val="8064A2">
                        <a:tint val="90000"/>
                        <a:satMod val="130000"/>
                      </a:srgbClr>
                    </a:gs>
                    <a:gs pos="68000">
                      <a:srgbClr val="8064A2">
                        <a:tint val="90000"/>
                        <a:satMod val="130000"/>
                      </a:srgbClr>
                    </a:gs>
                    <a:gs pos="100000">
                      <a:srgbClr val="8064A2">
                        <a:tint val="70000"/>
                        <a:satMod val="200000"/>
                      </a:srgbClr>
                    </a:gs>
                  </a:gsLst>
                  <a:lin ang="5400000"/>
                </a:gradFill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755576" y="4623519"/>
              <a:ext cx="5040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12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755576" y="4119463"/>
              <a:ext cx="6480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25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2123728" y="4809926"/>
            <a:ext cx="6192688" cy="1067346"/>
            <a:chOff x="2123728" y="4809926"/>
            <a:chExt cx="6192688" cy="1067346"/>
          </a:xfrm>
        </p:grpSpPr>
        <p:sp>
          <p:nvSpPr>
            <p:cNvPr id="78" name="Плюс 77"/>
            <p:cNvSpPr/>
            <p:nvPr/>
          </p:nvSpPr>
          <p:spPr>
            <a:xfrm>
              <a:off x="2123728" y="5199583"/>
              <a:ext cx="360040" cy="360040"/>
            </a:xfrm>
            <a:prstGeom prst="mathPlus">
              <a:avLst>
                <a:gd name="adj1" fmla="val 7647"/>
              </a:avLst>
            </a:prstGeom>
            <a:solidFill>
              <a:srgbClr val="0C03BD"/>
            </a:solidFill>
            <a:ln>
              <a:solidFill>
                <a:srgbClr val="0C03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9" name="Стрелка вправо 78"/>
            <p:cNvSpPr/>
            <p:nvPr/>
          </p:nvSpPr>
          <p:spPr>
            <a:xfrm>
              <a:off x="3707904" y="5343599"/>
              <a:ext cx="1368152" cy="144016"/>
            </a:xfrm>
            <a:prstGeom prst="rightArrow">
              <a:avLst>
                <a:gd name="adj1" fmla="val 50000"/>
                <a:gd name="adj2" fmla="val 97950"/>
              </a:avLst>
            </a:prstGeom>
            <a:solidFill>
              <a:srgbClr val="0C03BD"/>
            </a:solidFill>
            <a:ln>
              <a:solidFill>
                <a:srgbClr val="0C03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0" name="Группа 93"/>
            <p:cNvGrpSpPr/>
            <p:nvPr/>
          </p:nvGrpSpPr>
          <p:grpSpPr>
            <a:xfrm>
              <a:off x="5220072" y="4911551"/>
              <a:ext cx="1368152" cy="965721"/>
              <a:chOff x="755576" y="4119463"/>
              <a:chExt cx="1368152" cy="965721"/>
            </a:xfrm>
          </p:grpSpPr>
          <p:sp>
            <p:nvSpPr>
              <p:cNvPr id="81" name="TextBox 80"/>
              <p:cNvSpPr txBox="1"/>
              <p:nvPr/>
            </p:nvSpPr>
            <p:spPr>
              <a:xfrm>
                <a:off x="1115616" y="4149080"/>
                <a:ext cx="100811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>
                    <a:rot lat="0" lon="0" rev="0"/>
                  </a:camera>
                  <a:lightRig rig="glow" dir="t">
                    <a:rot lat="0" lon="0" rev="3600000"/>
                  </a:lightRig>
                </a:scene3d>
                <a:sp3d prstMaterial="softEdge">
                  <a:bevelT w="29210" h="16510"/>
                  <a:contourClr>
                    <a:schemeClr val="accent4">
                      <a:alpha val="95000"/>
                    </a:schemeClr>
                  </a:contourClr>
                </a:sp3d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1200" cap="none" spc="0" normalizeH="0" baseline="0" noProof="0" dirty="0" smtClean="0">
                    <a:ln>
                      <a:prstDash val="solid"/>
                    </a:ln>
                    <a:gradFill rotWithShape="1">
                      <a:gsLst>
                        <a:gs pos="0">
                          <a:srgbClr val="8064A2">
                            <a:tint val="70000"/>
                            <a:satMod val="200000"/>
                          </a:srgbClr>
                        </a:gs>
                        <a:gs pos="40000">
                          <a:srgbClr val="8064A2">
                            <a:tint val="90000"/>
                            <a:satMod val="130000"/>
                          </a:srgbClr>
                        </a:gs>
                        <a:gs pos="50000">
                          <a:srgbClr val="8064A2">
                            <a:tint val="90000"/>
                            <a:satMod val="130000"/>
                          </a:srgbClr>
                        </a:gs>
                        <a:gs pos="68000">
                          <a:srgbClr val="8064A2">
                            <a:tint val="90000"/>
                            <a:satMod val="130000"/>
                          </a:srgbClr>
                        </a:gs>
                        <a:gs pos="100000">
                          <a:srgbClr val="8064A2">
                            <a:tint val="70000"/>
                            <a:satMod val="200000"/>
                          </a:srgbClr>
                        </a:gs>
                      </a:gsLst>
                      <a:lin ang="5400000"/>
                    </a:gradFill>
                    <a:effectLst>
                      <a:outerShdw blurRad="88000" dist="50800" dir="5040000" algn="tl">
                        <a:srgbClr val="8064A2">
                          <a:tint val="80000"/>
                          <a:satMod val="250000"/>
                          <a:alpha val="45000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Na</a:t>
                </a:r>
                <a:endParaRPr kumimoji="0" lang="ru-RU" sz="5400" b="1" i="0" u="none" strike="noStrike" kern="1200" cap="none" spc="0" normalizeH="0" baseline="0" noProof="0" dirty="0">
                  <a:ln>
                    <a:prstDash val="solid"/>
                  </a:ln>
                  <a:gradFill rotWithShape="1">
                    <a:gsLst>
                      <a:gs pos="0">
                        <a:srgbClr val="8064A2">
                          <a:tint val="70000"/>
                          <a:satMod val="200000"/>
                        </a:srgbClr>
                      </a:gs>
                      <a:gs pos="40000">
                        <a:srgbClr val="8064A2">
                          <a:tint val="90000"/>
                          <a:satMod val="130000"/>
                        </a:srgbClr>
                      </a:gs>
                      <a:gs pos="50000">
                        <a:srgbClr val="8064A2">
                          <a:tint val="90000"/>
                          <a:satMod val="130000"/>
                        </a:srgbClr>
                      </a:gs>
                      <a:gs pos="68000">
                        <a:srgbClr val="8064A2">
                          <a:tint val="90000"/>
                          <a:satMod val="130000"/>
                        </a:srgbClr>
                      </a:gs>
                      <a:gs pos="100000">
                        <a:srgbClr val="8064A2">
                          <a:tint val="70000"/>
                          <a:satMod val="200000"/>
                        </a:srgb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rgbClr val="8064A2">
                        <a:tint val="80000"/>
                        <a:satMod val="250000"/>
                        <a:alpha val="45000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755576" y="4623519"/>
                <a:ext cx="5760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11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755576" y="4119463"/>
                <a:ext cx="5684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22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4" name="Плюс 83"/>
            <p:cNvSpPr/>
            <p:nvPr/>
          </p:nvSpPr>
          <p:spPr>
            <a:xfrm>
              <a:off x="6588224" y="5199583"/>
              <a:ext cx="360040" cy="360040"/>
            </a:xfrm>
            <a:prstGeom prst="mathPlus">
              <a:avLst>
                <a:gd name="adj1" fmla="val 7647"/>
              </a:avLst>
            </a:prstGeom>
            <a:solidFill>
              <a:srgbClr val="0C03BD"/>
            </a:solidFill>
            <a:ln>
              <a:solidFill>
                <a:srgbClr val="0C03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9" name="Группа 98"/>
            <p:cNvGrpSpPr/>
            <p:nvPr/>
          </p:nvGrpSpPr>
          <p:grpSpPr>
            <a:xfrm>
              <a:off x="2699792" y="4809926"/>
              <a:ext cx="792088" cy="1024955"/>
              <a:chOff x="8172400" y="764704"/>
              <a:chExt cx="792088" cy="1024955"/>
            </a:xfrm>
          </p:grpSpPr>
          <p:sp>
            <p:nvSpPr>
              <p:cNvPr id="90" name="TextBox 89"/>
              <p:cNvSpPr txBox="1"/>
              <p:nvPr/>
            </p:nvSpPr>
            <p:spPr>
              <a:xfrm>
                <a:off x="8388424" y="764704"/>
                <a:ext cx="57606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>
                    <a:rot lat="0" lon="0" rev="0"/>
                  </a:camera>
                  <a:lightRig rig="glow" dir="t">
                    <a:rot lat="0" lon="0" rev="3600000"/>
                  </a:lightRig>
                </a:scene3d>
                <a:sp3d prstMaterial="softEdge">
                  <a:bevelT w="29210" h="16510"/>
                  <a:contourClr>
                    <a:schemeClr val="accent4">
                      <a:alpha val="95000"/>
                    </a:schemeClr>
                  </a:contourClr>
                </a:sp3d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1200" cap="none" spc="0" normalizeH="0" baseline="0" noProof="0" dirty="0" smtClean="0">
                    <a:ln>
                      <a:prstDash val="solid"/>
                    </a:ln>
                    <a:gradFill rotWithShape="1">
                      <a:gsLst>
                        <a:gs pos="0">
                          <a:srgbClr val="8064A2">
                            <a:tint val="70000"/>
                            <a:satMod val="200000"/>
                          </a:srgbClr>
                        </a:gs>
                        <a:gs pos="40000">
                          <a:srgbClr val="8064A2">
                            <a:tint val="90000"/>
                            <a:satMod val="130000"/>
                          </a:srgbClr>
                        </a:gs>
                        <a:gs pos="50000">
                          <a:srgbClr val="8064A2">
                            <a:tint val="90000"/>
                            <a:satMod val="130000"/>
                          </a:srgbClr>
                        </a:gs>
                        <a:gs pos="68000">
                          <a:srgbClr val="8064A2">
                            <a:tint val="90000"/>
                            <a:satMod val="130000"/>
                          </a:srgbClr>
                        </a:gs>
                        <a:gs pos="100000">
                          <a:srgbClr val="8064A2">
                            <a:tint val="70000"/>
                            <a:satMod val="200000"/>
                          </a:srgbClr>
                        </a:gs>
                      </a:gsLst>
                      <a:lin ang="5400000"/>
                    </a:gradFill>
                    <a:effectLst>
                      <a:outerShdw blurRad="88000" dist="50800" dir="5040000" algn="tl">
                        <a:srgbClr val="8064A2">
                          <a:tint val="80000"/>
                          <a:satMod val="250000"/>
                          <a:alpha val="45000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p</a:t>
                </a:r>
                <a:endParaRPr kumimoji="0" lang="ru-RU" sz="5400" b="1" i="0" u="none" strike="noStrike" kern="1200" cap="none" spc="0" normalizeH="0" baseline="0" noProof="0" dirty="0">
                  <a:ln>
                    <a:prstDash val="solid"/>
                  </a:ln>
                  <a:gradFill rotWithShape="1">
                    <a:gsLst>
                      <a:gs pos="0">
                        <a:srgbClr val="8064A2">
                          <a:tint val="70000"/>
                          <a:satMod val="200000"/>
                        </a:srgbClr>
                      </a:gs>
                      <a:gs pos="40000">
                        <a:srgbClr val="8064A2">
                          <a:tint val="90000"/>
                          <a:satMod val="130000"/>
                        </a:srgbClr>
                      </a:gs>
                      <a:gs pos="50000">
                        <a:srgbClr val="8064A2">
                          <a:tint val="90000"/>
                          <a:satMod val="130000"/>
                        </a:srgbClr>
                      </a:gs>
                      <a:gs pos="68000">
                        <a:srgbClr val="8064A2">
                          <a:tint val="90000"/>
                          <a:satMod val="130000"/>
                        </a:srgbClr>
                      </a:gs>
                      <a:gs pos="100000">
                        <a:srgbClr val="8064A2">
                          <a:tint val="70000"/>
                          <a:satMod val="200000"/>
                        </a:srgb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rgbClr val="8064A2">
                        <a:tint val="80000"/>
                        <a:satMod val="250000"/>
                        <a:alpha val="45000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8172400" y="1327994"/>
                <a:ext cx="5760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1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8172400" y="879103"/>
                <a:ext cx="360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1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93" name="Группа 87"/>
            <p:cNvGrpSpPr/>
            <p:nvPr/>
          </p:nvGrpSpPr>
          <p:grpSpPr>
            <a:xfrm>
              <a:off x="6948264" y="4869160"/>
              <a:ext cx="1368152" cy="965721"/>
              <a:chOff x="899592" y="4119463"/>
              <a:chExt cx="1368152" cy="965721"/>
            </a:xfrm>
          </p:grpSpPr>
          <p:sp>
            <p:nvSpPr>
              <p:cNvPr id="94" name="TextBox 93"/>
              <p:cNvSpPr txBox="1"/>
              <p:nvPr/>
            </p:nvSpPr>
            <p:spPr>
              <a:xfrm>
                <a:off x="1187625" y="4149080"/>
                <a:ext cx="108011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>
                    <a:rot lat="0" lon="0" rev="0"/>
                  </a:camera>
                  <a:lightRig rig="glow" dir="t">
                    <a:rot lat="0" lon="0" rev="3600000"/>
                  </a:lightRig>
                </a:scene3d>
                <a:sp3d prstMaterial="softEdge">
                  <a:bevelT w="29210" h="16510"/>
                  <a:contourClr>
                    <a:schemeClr val="accent4">
                      <a:alpha val="95000"/>
                    </a:schemeClr>
                  </a:contourClr>
                </a:sp3d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5400" b="1" i="0" u="none" strike="noStrike" kern="1200" cap="none" spc="0" normalizeH="0" baseline="0" noProof="0" dirty="0" smtClean="0">
                    <a:ln>
                      <a:prstDash val="solid"/>
                    </a:ln>
                    <a:gradFill rotWithShape="1">
                      <a:gsLst>
                        <a:gs pos="0">
                          <a:srgbClr val="8064A2">
                            <a:tint val="70000"/>
                            <a:satMod val="200000"/>
                          </a:srgbClr>
                        </a:gs>
                        <a:gs pos="40000">
                          <a:srgbClr val="8064A2">
                            <a:tint val="90000"/>
                            <a:satMod val="130000"/>
                          </a:srgbClr>
                        </a:gs>
                        <a:gs pos="50000">
                          <a:srgbClr val="8064A2">
                            <a:tint val="90000"/>
                            <a:satMod val="130000"/>
                          </a:srgbClr>
                        </a:gs>
                        <a:gs pos="68000">
                          <a:srgbClr val="8064A2">
                            <a:tint val="90000"/>
                            <a:satMod val="130000"/>
                          </a:srgbClr>
                        </a:gs>
                        <a:gs pos="100000">
                          <a:srgbClr val="8064A2">
                            <a:tint val="70000"/>
                            <a:satMod val="200000"/>
                          </a:srgbClr>
                        </a:gs>
                      </a:gsLst>
                      <a:lin ang="5400000"/>
                    </a:gradFill>
                    <a:effectLst>
                      <a:outerShdw blurRad="88000" dist="50800" dir="5040000" algn="tl">
                        <a:srgbClr val="8064A2">
                          <a:tint val="80000"/>
                          <a:satMod val="250000"/>
                          <a:alpha val="45000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Н</a:t>
                </a:r>
                <a:r>
                  <a:rPr kumimoji="0" lang="en-US" sz="5400" b="1" i="0" u="none" strike="noStrike" kern="1200" cap="none" spc="0" normalizeH="0" baseline="0" noProof="0" dirty="0" smtClean="0">
                    <a:ln>
                      <a:prstDash val="solid"/>
                    </a:ln>
                    <a:gradFill rotWithShape="1">
                      <a:gsLst>
                        <a:gs pos="0">
                          <a:srgbClr val="8064A2">
                            <a:tint val="70000"/>
                            <a:satMod val="200000"/>
                          </a:srgbClr>
                        </a:gs>
                        <a:gs pos="40000">
                          <a:srgbClr val="8064A2">
                            <a:tint val="90000"/>
                            <a:satMod val="130000"/>
                          </a:srgbClr>
                        </a:gs>
                        <a:gs pos="50000">
                          <a:srgbClr val="8064A2">
                            <a:tint val="90000"/>
                            <a:satMod val="130000"/>
                          </a:srgbClr>
                        </a:gs>
                        <a:gs pos="68000">
                          <a:srgbClr val="8064A2">
                            <a:tint val="90000"/>
                            <a:satMod val="130000"/>
                          </a:srgbClr>
                        </a:gs>
                        <a:gs pos="100000">
                          <a:srgbClr val="8064A2">
                            <a:tint val="70000"/>
                            <a:satMod val="200000"/>
                          </a:srgbClr>
                        </a:gs>
                      </a:gsLst>
                      <a:lin ang="5400000"/>
                    </a:gradFill>
                    <a:effectLst>
                      <a:outerShdw blurRad="88000" dist="50800" dir="5040000" algn="tl">
                        <a:srgbClr val="8064A2">
                          <a:tint val="80000"/>
                          <a:satMod val="250000"/>
                          <a:alpha val="45000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e</a:t>
                </a:r>
                <a:endParaRPr kumimoji="0" lang="ru-RU" sz="5400" b="1" i="0" u="none" strike="noStrike" kern="1200" cap="none" spc="0" normalizeH="0" baseline="0" noProof="0" dirty="0">
                  <a:ln>
                    <a:prstDash val="solid"/>
                  </a:ln>
                  <a:gradFill rotWithShape="1">
                    <a:gsLst>
                      <a:gs pos="0">
                        <a:srgbClr val="8064A2">
                          <a:tint val="70000"/>
                          <a:satMod val="200000"/>
                        </a:srgbClr>
                      </a:gs>
                      <a:gs pos="40000">
                        <a:srgbClr val="8064A2">
                          <a:tint val="90000"/>
                          <a:satMod val="130000"/>
                        </a:srgbClr>
                      </a:gs>
                      <a:gs pos="50000">
                        <a:srgbClr val="8064A2">
                          <a:tint val="90000"/>
                          <a:satMod val="130000"/>
                        </a:srgbClr>
                      </a:gs>
                      <a:gs pos="68000">
                        <a:srgbClr val="8064A2">
                          <a:tint val="90000"/>
                          <a:satMod val="130000"/>
                        </a:srgbClr>
                      </a:gs>
                      <a:gs pos="100000">
                        <a:srgbClr val="8064A2">
                          <a:tint val="70000"/>
                          <a:satMod val="200000"/>
                        </a:srgb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rgbClr val="8064A2">
                        <a:tint val="80000"/>
                        <a:satMod val="250000"/>
                        <a:alpha val="45000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899592" y="4623519"/>
                <a:ext cx="360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2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907172" y="4119463"/>
                <a:ext cx="3524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/>
                    <a:ea typeface="+mn-ea"/>
                    <a:cs typeface="+mn-cs"/>
                  </a:rPr>
                  <a:t>4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97" name="TextBox 96"/>
          <p:cNvSpPr txBox="1"/>
          <p:nvPr/>
        </p:nvSpPr>
        <p:spPr>
          <a:xfrm>
            <a:off x="1187624" y="4941168"/>
            <a:ext cx="64807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  <a:endParaRPr kumimoji="0" lang="ru-RU" sz="5400" b="1" i="0" u="none" strike="noStrike" kern="1200" cap="none" spc="0" normalizeH="0" baseline="0" noProof="0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732240" y="4005064"/>
            <a:ext cx="64807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  <a:endParaRPr kumimoji="0" lang="ru-RU" sz="5400" b="1" i="0" u="none" strike="noStrike" kern="1200" cap="none" spc="0" normalizeH="0" baseline="0" noProof="0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652120" y="2852936"/>
            <a:ext cx="64807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?</a:t>
            </a:r>
            <a:endParaRPr kumimoji="0" lang="ru-RU" sz="5400" b="1" i="0" u="none" strike="noStrike" kern="1200" cap="none" spc="0" normalizeH="0" baseline="0" noProof="0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897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97" grpId="1"/>
      <p:bldP spid="98" grpId="0"/>
      <p:bldP spid="98" grpId="1"/>
      <p:bldP spid="99" grpId="0"/>
      <p:bldP spid="99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50"/>
                </a:solidFill>
                <a:latin typeface="CyrillicOld" pitchFamily="2" charset="0"/>
              </a:rPr>
              <a:t>Состав человеческого организма</a:t>
            </a:r>
            <a:endParaRPr lang="ru-RU" dirty="0">
              <a:solidFill>
                <a:srgbClr val="00B050"/>
              </a:solidFill>
              <a:latin typeface="CyrillicOld" pitchFamily="2" charset="0"/>
            </a:endParaRPr>
          </a:p>
        </p:txBody>
      </p:sp>
      <p:pic>
        <p:nvPicPr>
          <p:cNvPr id="4" name="Рисунок 3" descr="sciencenews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1196752"/>
            <a:ext cx="4248472" cy="51880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16016" y="1268760"/>
            <a:ext cx="100811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baseline="30000" dirty="0" smtClean="0">
                <a:solidFill>
                  <a:srgbClr val="FF0000"/>
                </a:solidFill>
              </a:rPr>
              <a:t>12</a:t>
            </a:r>
            <a:r>
              <a:rPr lang="ru-RU" sz="3600" b="1" dirty="0" smtClean="0">
                <a:solidFill>
                  <a:srgbClr val="FF0000"/>
                </a:solidFill>
              </a:rPr>
              <a:t>С</a:t>
            </a:r>
            <a:r>
              <a:rPr lang="en-US" sz="3600" b="1" dirty="0" smtClean="0">
                <a:solidFill>
                  <a:srgbClr val="FF0000"/>
                </a:solidFill>
              </a:rPr>
              <a:t>  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r>
              <a:rPr lang="en-US" sz="3600" b="1" baseline="30000" dirty="0" smtClean="0">
                <a:solidFill>
                  <a:srgbClr val="FF0000"/>
                </a:solidFill>
              </a:rPr>
              <a:t>13</a:t>
            </a:r>
            <a:r>
              <a:rPr lang="ru-RU" sz="3600" b="1" dirty="0" smtClean="0">
                <a:solidFill>
                  <a:srgbClr val="FF0000"/>
                </a:solidFill>
              </a:rPr>
              <a:t>С</a:t>
            </a:r>
          </a:p>
          <a:p>
            <a:r>
              <a:rPr lang="en-US" sz="3600" b="1" baseline="30000" dirty="0" smtClean="0">
                <a:solidFill>
                  <a:srgbClr val="00B0F0"/>
                </a:solidFill>
              </a:rPr>
              <a:t>16</a:t>
            </a:r>
            <a:r>
              <a:rPr lang="ru-RU" sz="3600" b="1" dirty="0" smtClean="0">
                <a:solidFill>
                  <a:srgbClr val="00B0F0"/>
                </a:solidFill>
              </a:rPr>
              <a:t>О</a:t>
            </a:r>
          </a:p>
          <a:p>
            <a:r>
              <a:rPr lang="en-US" sz="3600" b="1" baseline="30000" dirty="0" smtClean="0">
                <a:solidFill>
                  <a:srgbClr val="00B0F0"/>
                </a:solidFill>
              </a:rPr>
              <a:t>17</a:t>
            </a:r>
            <a:r>
              <a:rPr lang="ru-RU" sz="3600" b="1" dirty="0" smtClean="0">
                <a:solidFill>
                  <a:srgbClr val="00B0F0"/>
                </a:solidFill>
              </a:rPr>
              <a:t>О</a:t>
            </a:r>
          </a:p>
          <a:p>
            <a:r>
              <a:rPr lang="en-US" sz="3600" b="1" baseline="30000" dirty="0" smtClean="0">
                <a:solidFill>
                  <a:srgbClr val="00B0F0"/>
                </a:solidFill>
              </a:rPr>
              <a:t>18</a:t>
            </a:r>
            <a:r>
              <a:rPr lang="ru-RU" sz="3600" b="1" dirty="0" smtClean="0">
                <a:solidFill>
                  <a:srgbClr val="00B0F0"/>
                </a:solidFill>
              </a:rPr>
              <a:t>О</a:t>
            </a:r>
          </a:p>
          <a:p>
            <a:r>
              <a:rPr lang="en-US" sz="3600" b="1" baseline="30000" dirty="0" smtClean="0">
                <a:solidFill>
                  <a:srgbClr val="00B050"/>
                </a:solidFill>
              </a:rPr>
              <a:t>14</a:t>
            </a:r>
            <a:r>
              <a:rPr lang="en-US" sz="3600" b="1" dirty="0" smtClean="0">
                <a:solidFill>
                  <a:srgbClr val="00B050"/>
                </a:solidFill>
              </a:rPr>
              <a:t>N</a:t>
            </a:r>
          </a:p>
          <a:p>
            <a:r>
              <a:rPr lang="en-US" sz="3600" b="1" baseline="30000" dirty="0" smtClean="0">
                <a:solidFill>
                  <a:srgbClr val="00B050"/>
                </a:solidFill>
              </a:rPr>
              <a:t>15</a:t>
            </a:r>
            <a:r>
              <a:rPr lang="en-US" sz="3600" b="1" dirty="0" smtClean="0">
                <a:solidFill>
                  <a:srgbClr val="00B050"/>
                </a:solidFill>
              </a:rPr>
              <a:t>N</a:t>
            </a:r>
          </a:p>
          <a:p>
            <a:r>
              <a:rPr lang="ru-RU" sz="3600" b="1" baseline="30000" dirty="0" smtClean="0">
                <a:solidFill>
                  <a:srgbClr val="7030A0"/>
                </a:solidFill>
              </a:rPr>
              <a:t>  </a:t>
            </a:r>
            <a:r>
              <a:rPr lang="ru-RU" sz="3600" b="1" dirty="0" smtClean="0">
                <a:solidFill>
                  <a:srgbClr val="7030A0"/>
                </a:solidFill>
              </a:rPr>
              <a:t> </a:t>
            </a:r>
            <a:r>
              <a:rPr lang="en-US" sz="3600" b="1" baseline="30000" dirty="0" smtClean="0">
                <a:solidFill>
                  <a:srgbClr val="7030A0"/>
                </a:solidFill>
              </a:rPr>
              <a:t>1</a:t>
            </a:r>
            <a:r>
              <a:rPr lang="en-US" sz="3600" b="1" dirty="0" smtClean="0">
                <a:solidFill>
                  <a:srgbClr val="7030A0"/>
                </a:solidFill>
              </a:rPr>
              <a:t>H</a:t>
            </a:r>
          </a:p>
          <a:p>
            <a:r>
              <a:rPr lang="ru-RU" sz="3600" b="1" baseline="30000" dirty="0" smtClean="0">
                <a:solidFill>
                  <a:srgbClr val="7030A0"/>
                </a:solidFill>
              </a:rPr>
              <a:t>    </a:t>
            </a:r>
            <a:r>
              <a:rPr lang="en-US" sz="3600" b="1" baseline="30000" dirty="0" smtClean="0">
                <a:solidFill>
                  <a:srgbClr val="7030A0"/>
                </a:solidFill>
              </a:rPr>
              <a:t>2</a:t>
            </a:r>
            <a:r>
              <a:rPr lang="en-US" sz="3600" b="1" dirty="0" smtClean="0">
                <a:solidFill>
                  <a:srgbClr val="7030A0"/>
                </a:solidFill>
              </a:rPr>
              <a:t>H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36096" y="1231007"/>
            <a:ext cx="237626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- </a:t>
            </a:r>
            <a:r>
              <a:rPr lang="en-US" sz="3600" b="1" dirty="0" smtClean="0">
                <a:solidFill>
                  <a:srgbClr val="FF0000"/>
                </a:solidFill>
              </a:rPr>
              <a:t>11</a:t>
            </a:r>
            <a:r>
              <a:rPr lang="ru-RU" sz="3600" b="1" dirty="0" smtClean="0">
                <a:solidFill>
                  <a:srgbClr val="FF0000"/>
                </a:solidFill>
              </a:rPr>
              <a:t>,</a:t>
            </a:r>
            <a:r>
              <a:rPr lang="en-US" sz="3600" b="1" dirty="0" smtClean="0">
                <a:solidFill>
                  <a:srgbClr val="FF0000"/>
                </a:solidFill>
              </a:rPr>
              <a:t>4</a:t>
            </a:r>
            <a:r>
              <a:rPr lang="ru-RU" sz="3600" b="1" dirty="0" smtClean="0">
                <a:solidFill>
                  <a:srgbClr val="FF0000"/>
                </a:solidFill>
              </a:rPr>
              <a:t> кг</a:t>
            </a:r>
            <a:r>
              <a:rPr lang="en-US" sz="3600" b="1" dirty="0" smtClean="0">
                <a:solidFill>
                  <a:srgbClr val="FF0000"/>
                </a:solidFill>
              </a:rPr>
              <a:t>  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r>
              <a:rPr lang="ru-RU" sz="3600" b="1" dirty="0" smtClean="0">
                <a:solidFill>
                  <a:srgbClr val="FF0000"/>
                </a:solidFill>
              </a:rPr>
              <a:t>- 137 г</a:t>
            </a:r>
          </a:p>
          <a:p>
            <a:r>
              <a:rPr lang="ru-RU" sz="3600" b="1" dirty="0" smtClean="0">
                <a:solidFill>
                  <a:srgbClr val="00B0F0"/>
                </a:solidFill>
              </a:rPr>
              <a:t>- 30,4 кг</a:t>
            </a:r>
          </a:p>
          <a:p>
            <a:r>
              <a:rPr lang="ru-RU" sz="3600" b="1" dirty="0" smtClean="0">
                <a:solidFill>
                  <a:srgbClr val="00B0F0"/>
                </a:solidFill>
              </a:rPr>
              <a:t>- 12,3 г</a:t>
            </a:r>
          </a:p>
          <a:p>
            <a:r>
              <a:rPr lang="ru-RU" sz="3600" b="1" dirty="0" smtClean="0">
                <a:solidFill>
                  <a:srgbClr val="00B0F0"/>
                </a:solidFill>
              </a:rPr>
              <a:t>- 68,6 г</a:t>
            </a:r>
          </a:p>
          <a:p>
            <a:r>
              <a:rPr lang="ru-RU" sz="3600" b="1" dirty="0" smtClean="0">
                <a:solidFill>
                  <a:srgbClr val="00B050"/>
                </a:solidFill>
              </a:rPr>
              <a:t>- 1,3 кг</a:t>
            </a:r>
            <a:endParaRPr lang="en-US" sz="3600" b="1" dirty="0" smtClean="0">
              <a:solidFill>
                <a:srgbClr val="00B050"/>
              </a:solidFill>
            </a:endParaRPr>
          </a:p>
          <a:p>
            <a:r>
              <a:rPr lang="ru-RU" sz="3600" b="1" dirty="0" smtClean="0">
                <a:solidFill>
                  <a:srgbClr val="00B050"/>
                </a:solidFill>
              </a:rPr>
              <a:t>- 5,1 г</a:t>
            </a:r>
            <a:endParaRPr lang="en-US" sz="3600" b="1" dirty="0" smtClean="0">
              <a:solidFill>
                <a:srgbClr val="00B050"/>
              </a:solidFill>
            </a:endParaRPr>
          </a:p>
          <a:p>
            <a:r>
              <a:rPr lang="ru-RU" sz="3600" b="1" dirty="0" smtClean="0">
                <a:solidFill>
                  <a:srgbClr val="7030A0"/>
                </a:solidFill>
              </a:rPr>
              <a:t>- 5 кг</a:t>
            </a:r>
            <a:endParaRPr lang="en-US" sz="3600" b="1" dirty="0" smtClean="0">
              <a:solidFill>
                <a:srgbClr val="7030A0"/>
              </a:solidFill>
            </a:endParaRPr>
          </a:p>
          <a:p>
            <a:r>
              <a:rPr lang="ru-RU" sz="3600" b="1" dirty="0" smtClean="0">
                <a:solidFill>
                  <a:srgbClr val="7030A0"/>
                </a:solidFill>
              </a:rPr>
              <a:t>- 1,5 г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668344" y="3717032"/>
            <a:ext cx="1296144" cy="5040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F0"/>
                </a:solidFill>
                <a:latin typeface="Segoe Print" pitchFamily="2" charset="0"/>
              </a:rPr>
              <a:t>Применение изотопов</a:t>
            </a:r>
            <a:endParaRPr lang="ru-RU" sz="1200" dirty="0">
              <a:solidFill>
                <a:srgbClr val="00B0F0"/>
              </a:solidFill>
              <a:latin typeface="Segoe Print" pitchFamily="2" charset="0"/>
            </a:endParaRPr>
          </a:p>
        </p:txBody>
      </p:sp>
      <p:pic>
        <p:nvPicPr>
          <p:cNvPr id="8" name="Применение изотопов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7593059" y="2493016"/>
            <a:ext cx="1371429" cy="1080000"/>
          </a:xfrm>
          <a:prstGeom prst="rect">
            <a:avLst/>
          </a:prstGeom>
        </p:spPr>
      </p:pic>
      <p:pic>
        <p:nvPicPr>
          <p:cNvPr id="9" name="Излечивающий изотоп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7524328" y="4581128"/>
            <a:ext cx="1371429" cy="1080000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7524328" y="5805264"/>
            <a:ext cx="1296144" cy="5040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F0"/>
                </a:solidFill>
                <a:latin typeface="Segoe Print" pitchFamily="2" charset="0"/>
              </a:rPr>
              <a:t>Изотопы в медицине</a:t>
            </a:r>
            <a:endParaRPr lang="ru-RU" sz="1200" dirty="0">
              <a:solidFill>
                <a:srgbClr val="00B0F0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 fullScrn="1">
              <p:cMediaNode vol="80000">
                <p:cTn id="16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 fullScrn="1">
              <p:cMediaNode vol="80000">
                <p:cTn id="22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Шоу интуиция</a:t>
            </a:r>
            <a:endParaRPr lang="ru-RU" sz="7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learningapps.org/1490496</a:t>
            </a:r>
            <a:r>
              <a:rPr lang="ru-RU" dirty="0" smtClean="0"/>
              <a:t> </a:t>
            </a:r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learningapps.org/1119459</a:t>
            </a:r>
            <a:endParaRPr lang="ru-RU" dirty="0" smtClean="0"/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learningapps.org/357575</a:t>
            </a:r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952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27bb6e9eb7ce9c1591cf9fac4e397e99ce32e33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393</Words>
  <Application>Microsoft Office PowerPoint</Application>
  <PresentationFormat>Экран (4:3)</PresentationFormat>
  <Paragraphs>161</Paragraphs>
  <Slides>17</Slides>
  <Notes>0</Notes>
  <HiddenSlides>0</HiddenSlides>
  <MMClips>4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Adobe Arabic</vt:lpstr>
      <vt:lpstr>AngsanaUPC</vt:lpstr>
      <vt:lpstr>Arial</vt:lpstr>
      <vt:lpstr>Calibri</vt:lpstr>
      <vt:lpstr>CyrillicOld</vt:lpstr>
      <vt:lpstr>Monotype Corsiva</vt:lpstr>
      <vt:lpstr>Segoe Print</vt:lpstr>
      <vt:lpstr>Wingdings</vt:lpstr>
      <vt:lpstr>Тема Office</vt:lpstr>
      <vt:lpstr>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Возможные продукты распада ядра:</vt:lpstr>
      <vt:lpstr>Задание</vt:lpstr>
      <vt:lpstr>Состав человеческого организма</vt:lpstr>
      <vt:lpstr>Шоу интуиция</vt:lpstr>
    </vt:vector>
  </TitlesOfParts>
  <Company>DG Win&amp;Soft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Sergey</dc:creator>
  <cp:lastModifiedBy>User</cp:lastModifiedBy>
  <cp:revision>153</cp:revision>
  <dcterms:created xsi:type="dcterms:W3CDTF">2011-04-24T10:39:34Z</dcterms:created>
  <dcterms:modified xsi:type="dcterms:W3CDTF">2021-03-18T04:46:30Z</dcterms:modified>
</cp:coreProperties>
</file>