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2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2D710-194B-40BA-88E4-59C1D021F286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5C5F0-9E27-4C03-BDBE-757F6E570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us\Desktop\Буклеты\пятый буклет 1 стор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228184" y="1274862"/>
            <a:ext cx="266429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мелкой моторики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домашних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условиях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(нетрадиционное использование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различных </a:t>
            </a: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предметов)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64188" y="6105691"/>
            <a:ext cx="2592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Выполнила воспитатель</a:t>
            </a:r>
          </a:p>
          <a:p>
            <a:pPr algn="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М.В.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Янзунова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166517" y="188640"/>
            <a:ext cx="2592288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3.Массаж шестигранными </a:t>
            </a:r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карандашами</a:t>
            </a:r>
            <a:endParaRPr 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Растирание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ладоней шестигранным карандашом, несколькими карандашами, движениями вверх-вниз. Ладони расположены вертикально (горизонтально).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 в руке катаю, я ладошки растираю.</a:t>
            </a:r>
          </a:p>
          <a:p>
            <a:pPr algn="ctr"/>
            <a:r>
              <a:rPr lang="ru-RU" sz="14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Я ладошки разотру, рисовать потом пойду</a:t>
            </a:r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4.Массаж грецкими орехами (каштанами</a:t>
            </a:r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Грецкий орех положить между ладонями, прокатывать его от основания ладони к кончикам пальцев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постепенно увеличивая нажим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катаю мой орех, чтобы стал круглее всех.</a:t>
            </a:r>
          </a:p>
          <a:p>
            <a:pPr algn="ct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Катать орех между ладонями движениями вверх-вниз, по кругу.</a:t>
            </a:r>
          </a:p>
          <a:p>
            <a:pPr algn="ctr"/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Прокачу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свой орех по ладоням снизу вверх,</a:t>
            </a:r>
          </a:p>
          <a:p>
            <a:pPr algn="ct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обратно, чтобы стало мне приятно.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188640"/>
            <a:ext cx="244827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5.Решетка для </a:t>
            </a:r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раковины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(Ребенок «ходит» указательным и средним пальцами по клеткам, делая по шагу. Он может поворачивать в любом направлении, «ходить» одной рукой, двумя руками</a:t>
            </a:r>
            <a:r>
              <a:rPr lang="ru-RU" dirty="0" smtClean="0"/>
              <a:t>.</a:t>
            </a:r>
          </a:p>
          <a:p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6.Игры с пробками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пробки от пластиковых бутылок кладем на столе резьбой вверх. Это - «лыжи». Указательный и средний пальцы встают в них, как ноги. Двигаемся на «лыжах».</a:t>
            </a:r>
          </a:p>
          <a:p>
            <a:r>
              <a:rPr 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7.Игры с бусинами, макаронами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 развивает руку разнообразное нанизывание. Нанизывать можно все, что нанизывается: пуговицы, бусы, рожки и макароны, сушки и т. п.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sus\Desktop\Буклеты\пятый буклет 2 сторо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7504" y="260648"/>
            <a:ext cx="26642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1.Бельевая прищепка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поочередно 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«кусаем»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ногтевые фаланги от указательного к мизинцу и обратно на ударные слоги стиха. После первого двустишия – смена рук. 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Кусается </a:t>
            </a:r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 </a:t>
            </a:r>
            <a:r>
              <a:rPr lang="ru-RU" sz="1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котенок-   глупыш</a:t>
            </a:r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думает: это не палец, </a:t>
            </a:r>
            <a:r>
              <a:rPr lang="ru-RU" sz="14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мышь</a:t>
            </a:r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14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(смена рук)</a:t>
            </a:r>
            <a:endParaRPr lang="ru-RU" sz="1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я же играю с тобою, малыш,</a:t>
            </a:r>
          </a:p>
          <a:p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будешь кусаться — скажу тебе: </a:t>
            </a:r>
            <a:r>
              <a:rPr lang="ru-RU" sz="1400" b="1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«Кыш</a:t>
            </a:r>
            <a:r>
              <a:rPr lang="ru-RU" sz="14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r>
              <a:rPr lang="ru-RU" sz="1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2.Игры с зубными щетками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берут в руки зубную щетку, растирают щеткой ладони, затем подушечки пальцев, начиная с большого пальца и, заканчивая мизинцем.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три, четыре,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живет в моей квартире?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три, четыре, пять,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могу пересчитать: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Папа, мама, брат, сестренка,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Кошка Мурка, два котенка,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щенок, щегол и я!</a:t>
            </a:r>
          </a:p>
          <a:p>
            <a:pPr algn="ctr"/>
            <a:r>
              <a:rPr lang="ru-RU" sz="1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и вся моя семья!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404664"/>
            <a:ext cx="24482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Пальчиковые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игры и упражнения - уникальное средство для развития мелкой моторики и речи в их единстве и взаимосвязи. В этой технологии предложено множество разнообразных игр для развития мелкой моторики рук, среди которых ведущее место занимают двигательные упражнения с нетрадиционным использованием различных предметов: решеток для раковин; прищепок; зубных щеток; шестигранных карандашей и др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Самое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главное, что такие игры не требуют особой подготовки, а материалом для игр послужит то, что легко найти в доме каждой хозяйки.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00192" y="332656"/>
            <a:ext cx="2736304" cy="6246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речи – это самое важное приобретение ребенка в дошкольном возрасте. Хорошо развитая речь помогает легче воспринимать знания, получаемые в детском саду, в школе, дома, помогает в общении со сверстниками и взрослыми.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Что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 следует сделать для того, чтобы речь ребенка развивалась правильно,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вовремя?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Речевые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 головного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мозга человека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формируются под влиянием импульсов от пальцев рук. Это значит, чем больше ребенок умеет, хочет и стремится делать руками, тем он умнее и изобретательнее. Ведь на кончиках пальцев - неиссякаемый источник творческой мысли, который питает мозг ребенка. Совершенствование мелкой моторики— это совершенствование речи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354</Words>
  <Application>Microsoft Office PowerPoint</Application>
  <PresentationFormat>Экран (4:3)</PresentationFormat>
  <Paragraphs>43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Янзуновы</cp:lastModifiedBy>
  <cp:revision>13</cp:revision>
  <cp:lastPrinted>2017-10-11T01:28:33Z</cp:lastPrinted>
  <dcterms:created xsi:type="dcterms:W3CDTF">2013-09-05T11:03:18Z</dcterms:created>
  <dcterms:modified xsi:type="dcterms:W3CDTF">2019-11-21T17:49:21Z</dcterms:modified>
</cp:coreProperties>
</file>