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16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21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15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24015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982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850184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5379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2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2219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602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23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795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804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66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810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1229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370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1B6FCD-705B-4148-981E-0075D5609095}" type="datetimeFigureOut">
              <a:rPr lang="ru-RU" smtClean="0"/>
              <a:t>05.01.2022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809E7F62-CB6D-4618-9D95-ECB1342CC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7761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arnis.ru/603242/" TargetMode="External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BFD2006-5CCB-4D5F-A870-5A770117A6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6440" y="478465"/>
            <a:ext cx="8915399" cy="1126283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Внеклассное мероприятие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30E91CF-EBFE-40D6-9CB5-6810CA00205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Иванова А.И.,</a:t>
            </a:r>
          </a:p>
          <a:p>
            <a:pPr algn="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</a:t>
            </a:r>
          </a:p>
          <a:p>
            <a:pPr algn="r"/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МБОУ г. Иркутска СОШ №37</a:t>
            </a:r>
          </a:p>
        </p:txBody>
      </p:sp>
    </p:spTree>
    <p:extLst>
      <p:ext uri="{BB962C8B-B14F-4D97-AF65-F5344CB8AC3E}">
        <p14:creationId xmlns:p14="http://schemas.microsoft.com/office/powerpoint/2010/main" val="1558563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CF0C18D-0269-45C9-87E5-696AD94782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888" y="2282869"/>
            <a:ext cx="8327405" cy="282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52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571AD8-352E-49D9-A3F8-86CE349304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3212" y="624884"/>
            <a:ext cx="4565576" cy="4565576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7CEDDD0-458E-4C20-B61F-5D3F6CAD19A2}"/>
              </a:ext>
            </a:extLst>
          </p:cNvPr>
          <p:cNvSpPr/>
          <p:nvPr/>
        </p:nvSpPr>
        <p:spPr>
          <a:xfrm>
            <a:off x="3300191" y="5430455"/>
            <a:ext cx="5591617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u="sng" dirty="0">
                <a:solidFill>
                  <a:srgbClr val="007AEB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https://www.Learnis.ru/603242/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квест «Дружба начинается с улыбки»</a:t>
            </a:r>
          </a:p>
        </p:txBody>
      </p:sp>
    </p:spTree>
    <p:extLst>
      <p:ext uri="{BB962C8B-B14F-4D97-AF65-F5344CB8AC3E}">
        <p14:creationId xmlns:p14="http://schemas.microsoft.com/office/powerpoint/2010/main" val="30670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1C215D5-FF53-4AE8-BE62-0D8725112A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652" y="575266"/>
            <a:ext cx="5048250" cy="504825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164DBD3-75FA-4BAF-AA9C-AC8D16B45F18}"/>
              </a:ext>
            </a:extLst>
          </p:cNvPr>
          <p:cNvSpPr txBox="1"/>
          <p:nvPr/>
        </p:nvSpPr>
        <p:spPr>
          <a:xfrm>
            <a:off x="4194281" y="5759514"/>
            <a:ext cx="3526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пословицу»</a:t>
            </a:r>
          </a:p>
        </p:txBody>
      </p:sp>
    </p:spTree>
    <p:extLst>
      <p:ext uri="{BB962C8B-B14F-4D97-AF65-F5344CB8AC3E}">
        <p14:creationId xmlns:p14="http://schemas.microsoft.com/office/powerpoint/2010/main" val="181978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676B72C-AA2D-44D1-86C9-6414387039FD}"/>
              </a:ext>
            </a:extLst>
          </p:cNvPr>
          <p:cNvSpPr txBox="1"/>
          <p:nvPr/>
        </p:nvSpPr>
        <p:spPr>
          <a:xfrm>
            <a:off x="3729009" y="5401340"/>
            <a:ext cx="4966507" cy="948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Клип 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«Улыбка»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94C421-8711-451B-83DD-608A113B0E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009" y="507870"/>
            <a:ext cx="4733981" cy="473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852649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72</TotalTime>
  <Words>44</Words>
  <Application>Microsoft Office PowerPoint</Application>
  <PresentationFormat>Широкоэкранный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Gothic</vt:lpstr>
      <vt:lpstr>Times New Roman</vt:lpstr>
      <vt:lpstr>Wingdings 3</vt:lpstr>
      <vt:lpstr>Легкий дым</vt:lpstr>
      <vt:lpstr>Внеклассное мероприятие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</dc:title>
  <dc:creator>Анна Иванова</dc:creator>
  <cp:lastModifiedBy>Анна Иванова</cp:lastModifiedBy>
  <cp:revision>5</cp:revision>
  <dcterms:created xsi:type="dcterms:W3CDTF">2022-01-05T04:12:58Z</dcterms:created>
  <dcterms:modified xsi:type="dcterms:W3CDTF">2022-01-05T05:25:41Z</dcterms:modified>
</cp:coreProperties>
</file>