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1"/>
  </p:notesMasterIdLst>
  <p:sldIdLst>
    <p:sldId id="312" r:id="rId2"/>
    <p:sldId id="318" r:id="rId3"/>
    <p:sldId id="256" r:id="rId4"/>
    <p:sldId id="323" r:id="rId5"/>
    <p:sldId id="319" r:id="rId6"/>
    <p:sldId id="324" r:id="rId7"/>
    <p:sldId id="320" r:id="rId8"/>
    <p:sldId id="305" r:id="rId9"/>
    <p:sldId id="343" r:id="rId10"/>
    <p:sldId id="314" r:id="rId11"/>
    <p:sldId id="328" r:id="rId12"/>
    <p:sldId id="329" r:id="rId13"/>
    <p:sldId id="339" r:id="rId14"/>
    <p:sldId id="333" r:id="rId15"/>
    <p:sldId id="315" r:id="rId16"/>
    <p:sldId id="332" r:id="rId17"/>
    <p:sldId id="346" r:id="rId18"/>
    <p:sldId id="334" r:id="rId19"/>
    <p:sldId id="337" r:id="rId20"/>
    <p:sldId id="336" r:id="rId21"/>
    <p:sldId id="345" r:id="rId22"/>
    <p:sldId id="338" r:id="rId23"/>
    <p:sldId id="268" r:id="rId24"/>
    <p:sldId id="340" r:id="rId25"/>
    <p:sldId id="342" r:id="rId26"/>
    <p:sldId id="341" r:id="rId27"/>
    <p:sldId id="298" r:id="rId28"/>
    <p:sldId id="260" r:id="rId29"/>
    <p:sldId id="261" r:id="rId3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2833802-FEF1-4C79-8D5D-14CF1EAF98D9}" styleName="Светлый стиль 2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7" d="100"/>
          <a:sy n="87" d="100"/>
        </p:scale>
        <p:origin x="91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F2DFBDA-3945-4239-87D2-BF051B225055}" type="doc">
      <dgm:prSet loTypeId="urn:microsoft.com/office/officeart/2005/8/layout/vList5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030FF0A7-480B-4EC5-94C8-BBCB8BD1AD20}">
      <dgm:prSet phldrT="[Текст]"/>
      <dgm:spPr/>
      <dgm:t>
        <a:bodyPr/>
        <a:lstStyle/>
        <a:p>
          <a:r>
            <a:rPr lang="ru-RU" dirty="0" smtClean="0"/>
            <a:t>Номинальная </a:t>
          </a:r>
          <a:endParaRPr lang="ru-RU" dirty="0"/>
        </a:p>
      </dgm:t>
    </dgm:pt>
    <dgm:pt modelId="{2A66A74D-38CC-42F4-A0EE-BC02BE54C353}" type="parTrans" cxnId="{F4FEA693-E868-4786-A20C-EB3BA581CA45}">
      <dgm:prSet/>
      <dgm:spPr/>
      <dgm:t>
        <a:bodyPr/>
        <a:lstStyle/>
        <a:p>
          <a:endParaRPr lang="ru-RU"/>
        </a:p>
      </dgm:t>
    </dgm:pt>
    <dgm:pt modelId="{49E453E6-D050-4283-9495-0284B40F4145}" type="sibTrans" cxnId="{F4FEA693-E868-4786-A20C-EB3BA581CA45}">
      <dgm:prSet/>
      <dgm:spPr/>
      <dgm:t>
        <a:bodyPr/>
        <a:lstStyle/>
        <a:p>
          <a:endParaRPr lang="ru-RU"/>
        </a:p>
      </dgm:t>
    </dgm:pt>
    <dgm:pt modelId="{8677B0C4-8088-42C0-A008-9204F1861B23}">
      <dgm:prSet phldrT="[Текст]"/>
      <dgm:spPr/>
      <dgm:t>
        <a:bodyPr/>
        <a:lstStyle/>
        <a:p>
          <a:r>
            <a:rPr lang="ru-RU" dirty="0" smtClean="0"/>
            <a:t>вознаграждение за труд, которое назначается работнику в виде определенной суммы денег</a:t>
          </a:r>
          <a:endParaRPr lang="ru-RU" dirty="0"/>
        </a:p>
      </dgm:t>
    </dgm:pt>
    <dgm:pt modelId="{3BC7A5A4-473F-4B94-9874-29705DCCF3D5}" type="parTrans" cxnId="{C735E429-9313-4D28-B219-CC812B0496A2}">
      <dgm:prSet/>
      <dgm:spPr/>
      <dgm:t>
        <a:bodyPr/>
        <a:lstStyle/>
        <a:p>
          <a:endParaRPr lang="ru-RU"/>
        </a:p>
      </dgm:t>
    </dgm:pt>
    <dgm:pt modelId="{EFDC1520-820B-433D-A31A-1E308ED6D29B}" type="sibTrans" cxnId="{C735E429-9313-4D28-B219-CC812B0496A2}">
      <dgm:prSet/>
      <dgm:spPr/>
      <dgm:t>
        <a:bodyPr/>
        <a:lstStyle/>
        <a:p>
          <a:endParaRPr lang="ru-RU"/>
        </a:p>
      </dgm:t>
    </dgm:pt>
    <dgm:pt modelId="{52190988-D55E-4D47-880E-342252770149}">
      <dgm:prSet phldrT="[Текст]"/>
      <dgm:spPr/>
      <dgm:t>
        <a:bodyPr/>
        <a:lstStyle/>
        <a:p>
          <a:r>
            <a:rPr lang="ru-RU" dirty="0" smtClean="0"/>
            <a:t>Реальная </a:t>
          </a:r>
          <a:endParaRPr lang="ru-RU" dirty="0"/>
        </a:p>
      </dgm:t>
    </dgm:pt>
    <dgm:pt modelId="{56D307D2-C82C-4339-BA28-9CE2B92D1299}" type="parTrans" cxnId="{B3DFB5F5-BCE4-4050-AEA7-DDC7536E07D8}">
      <dgm:prSet/>
      <dgm:spPr/>
      <dgm:t>
        <a:bodyPr/>
        <a:lstStyle/>
        <a:p>
          <a:endParaRPr lang="ru-RU"/>
        </a:p>
      </dgm:t>
    </dgm:pt>
    <dgm:pt modelId="{76AE7457-0A12-4C2B-BE71-E3F7C7A18683}" type="sibTrans" cxnId="{B3DFB5F5-BCE4-4050-AEA7-DDC7536E07D8}">
      <dgm:prSet/>
      <dgm:spPr/>
      <dgm:t>
        <a:bodyPr/>
        <a:lstStyle/>
        <a:p>
          <a:endParaRPr lang="ru-RU"/>
        </a:p>
      </dgm:t>
    </dgm:pt>
    <dgm:pt modelId="{EE1F8D9A-275D-404F-A4B4-ADA390021F62}">
      <dgm:prSet phldrT="[Текст]"/>
      <dgm:spPr/>
      <dgm:t>
        <a:bodyPr/>
        <a:lstStyle/>
        <a:p>
          <a:r>
            <a:rPr lang="ru-RU" dirty="0" smtClean="0"/>
            <a:t>сумма жизненных благ, которые можно приобрести за номинальную плату при данном уровне цен на товары и услуги</a:t>
          </a:r>
          <a:endParaRPr lang="ru-RU" dirty="0"/>
        </a:p>
      </dgm:t>
    </dgm:pt>
    <dgm:pt modelId="{AB6583A1-38F5-4432-ACD3-EE518878A673}" type="parTrans" cxnId="{43A363C9-C935-484F-8C65-6BBA9CB445D3}">
      <dgm:prSet/>
      <dgm:spPr/>
      <dgm:t>
        <a:bodyPr/>
        <a:lstStyle/>
        <a:p>
          <a:endParaRPr lang="ru-RU"/>
        </a:p>
      </dgm:t>
    </dgm:pt>
    <dgm:pt modelId="{01B5BA99-5F4C-4AF7-925E-225D6EB1923B}" type="sibTrans" cxnId="{43A363C9-C935-484F-8C65-6BBA9CB445D3}">
      <dgm:prSet/>
      <dgm:spPr/>
      <dgm:t>
        <a:bodyPr/>
        <a:lstStyle/>
        <a:p>
          <a:endParaRPr lang="ru-RU"/>
        </a:p>
      </dgm:t>
    </dgm:pt>
    <dgm:pt modelId="{BF490C62-850A-4E42-8DD5-B51910B6CB10}" type="pres">
      <dgm:prSet presAssocID="{DF2DFBDA-3945-4239-87D2-BF051B225055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0CEECD9-95DC-40EC-AA07-B4D01BDD5BF5}" type="pres">
      <dgm:prSet presAssocID="{030FF0A7-480B-4EC5-94C8-BBCB8BD1AD20}" presName="linNode" presStyleCnt="0"/>
      <dgm:spPr/>
    </dgm:pt>
    <dgm:pt modelId="{1B4A641D-38C6-4151-925F-A3F90E2320DE}" type="pres">
      <dgm:prSet presAssocID="{030FF0A7-480B-4EC5-94C8-BBCB8BD1AD20}" presName="parentText" presStyleLbl="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00DEEA-70F5-4318-AE1C-B1B28A236CF5}" type="pres">
      <dgm:prSet presAssocID="{030FF0A7-480B-4EC5-94C8-BBCB8BD1AD20}" presName="descendantText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27BBBBE-1D72-4FA1-825E-30B3B2C49F44}" type="pres">
      <dgm:prSet presAssocID="{49E453E6-D050-4283-9495-0284B40F4145}" presName="sp" presStyleCnt="0"/>
      <dgm:spPr/>
    </dgm:pt>
    <dgm:pt modelId="{EEE46606-67BF-40A6-926D-40B499033C81}" type="pres">
      <dgm:prSet presAssocID="{52190988-D55E-4D47-880E-342252770149}" presName="linNode" presStyleCnt="0"/>
      <dgm:spPr/>
    </dgm:pt>
    <dgm:pt modelId="{22399CB3-77AD-4192-BF56-CB0315F5A254}" type="pres">
      <dgm:prSet presAssocID="{52190988-D55E-4D47-880E-342252770149}" presName="parentText" presStyleLbl="node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B730FA-83C3-4F5F-827C-617C51AEF465}" type="pres">
      <dgm:prSet presAssocID="{52190988-D55E-4D47-880E-342252770149}" presName="descendantText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735E429-9313-4D28-B219-CC812B0496A2}" srcId="{030FF0A7-480B-4EC5-94C8-BBCB8BD1AD20}" destId="{8677B0C4-8088-42C0-A008-9204F1861B23}" srcOrd="0" destOrd="0" parTransId="{3BC7A5A4-473F-4B94-9874-29705DCCF3D5}" sibTransId="{EFDC1520-820B-433D-A31A-1E308ED6D29B}"/>
    <dgm:cxn modelId="{3AFFB18D-61B9-4D18-8F21-9961E683B467}" type="presOf" srcId="{EE1F8D9A-275D-404F-A4B4-ADA390021F62}" destId="{ABB730FA-83C3-4F5F-827C-617C51AEF465}" srcOrd="0" destOrd="0" presId="urn:microsoft.com/office/officeart/2005/8/layout/vList5"/>
    <dgm:cxn modelId="{141B5A88-8853-4A2B-A3E5-C691AAA04EB2}" type="presOf" srcId="{030FF0A7-480B-4EC5-94C8-BBCB8BD1AD20}" destId="{1B4A641D-38C6-4151-925F-A3F90E2320DE}" srcOrd="0" destOrd="0" presId="urn:microsoft.com/office/officeart/2005/8/layout/vList5"/>
    <dgm:cxn modelId="{3A89A87B-B079-4A2C-81CD-A62B8F517E52}" type="presOf" srcId="{DF2DFBDA-3945-4239-87D2-BF051B225055}" destId="{BF490C62-850A-4E42-8DD5-B51910B6CB10}" srcOrd="0" destOrd="0" presId="urn:microsoft.com/office/officeart/2005/8/layout/vList5"/>
    <dgm:cxn modelId="{18342FEF-653D-473B-B537-506CB82BC473}" type="presOf" srcId="{8677B0C4-8088-42C0-A008-9204F1861B23}" destId="{7900DEEA-70F5-4318-AE1C-B1B28A236CF5}" srcOrd="0" destOrd="0" presId="urn:microsoft.com/office/officeart/2005/8/layout/vList5"/>
    <dgm:cxn modelId="{43A363C9-C935-484F-8C65-6BBA9CB445D3}" srcId="{52190988-D55E-4D47-880E-342252770149}" destId="{EE1F8D9A-275D-404F-A4B4-ADA390021F62}" srcOrd="0" destOrd="0" parTransId="{AB6583A1-38F5-4432-ACD3-EE518878A673}" sibTransId="{01B5BA99-5F4C-4AF7-925E-225D6EB1923B}"/>
    <dgm:cxn modelId="{F4FEA693-E868-4786-A20C-EB3BA581CA45}" srcId="{DF2DFBDA-3945-4239-87D2-BF051B225055}" destId="{030FF0A7-480B-4EC5-94C8-BBCB8BD1AD20}" srcOrd="0" destOrd="0" parTransId="{2A66A74D-38CC-42F4-A0EE-BC02BE54C353}" sibTransId="{49E453E6-D050-4283-9495-0284B40F4145}"/>
    <dgm:cxn modelId="{44550CFD-CE02-49E2-85EA-FEBB7719375E}" type="presOf" srcId="{52190988-D55E-4D47-880E-342252770149}" destId="{22399CB3-77AD-4192-BF56-CB0315F5A254}" srcOrd="0" destOrd="0" presId="urn:microsoft.com/office/officeart/2005/8/layout/vList5"/>
    <dgm:cxn modelId="{B3DFB5F5-BCE4-4050-AEA7-DDC7536E07D8}" srcId="{DF2DFBDA-3945-4239-87D2-BF051B225055}" destId="{52190988-D55E-4D47-880E-342252770149}" srcOrd="1" destOrd="0" parTransId="{56D307D2-C82C-4339-BA28-9CE2B92D1299}" sibTransId="{76AE7457-0A12-4C2B-BE71-E3F7C7A18683}"/>
    <dgm:cxn modelId="{D95B72B5-0032-400A-90F5-C65CC5C32ECE}" type="presParOf" srcId="{BF490C62-850A-4E42-8DD5-B51910B6CB10}" destId="{40CEECD9-95DC-40EC-AA07-B4D01BDD5BF5}" srcOrd="0" destOrd="0" presId="urn:microsoft.com/office/officeart/2005/8/layout/vList5"/>
    <dgm:cxn modelId="{FE80F80F-1830-48DD-9FF7-A0CA59A7CA96}" type="presParOf" srcId="{40CEECD9-95DC-40EC-AA07-B4D01BDD5BF5}" destId="{1B4A641D-38C6-4151-925F-A3F90E2320DE}" srcOrd="0" destOrd="0" presId="urn:microsoft.com/office/officeart/2005/8/layout/vList5"/>
    <dgm:cxn modelId="{470CAA4E-D104-45E9-9DFD-ED6E885AB22E}" type="presParOf" srcId="{40CEECD9-95DC-40EC-AA07-B4D01BDD5BF5}" destId="{7900DEEA-70F5-4318-AE1C-B1B28A236CF5}" srcOrd="1" destOrd="0" presId="urn:microsoft.com/office/officeart/2005/8/layout/vList5"/>
    <dgm:cxn modelId="{6DB1D3B8-F1AD-4F19-824C-5DCFA7F2D1AC}" type="presParOf" srcId="{BF490C62-850A-4E42-8DD5-B51910B6CB10}" destId="{127BBBBE-1D72-4FA1-825E-30B3B2C49F44}" srcOrd="1" destOrd="0" presId="urn:microsoft.com/office/officeart/2005/8/layout/vList5"/>
    <dgm:cxn modelId="{73ECD867-83F0-42D3-BD10-D27B7E092A8E}" type="presParOf" srcId="{BF490C62-850A-4E42-8DD5-B51910B6CB10}" destId="{EEE46606-67BF-40A6-926D-40B499033C81}" srcOrd="2" destOrd="0" presId="urn:microsoft.com/office/officeart/2005/8/layout/vList5"/>
    <dgm:cxn modelId="{2F27E06B-353E-4DD5-BE32-7ECFFA083F6F}" type="presParOf" srcId="{EEE46606-67BF-40A6-926D-40B499033C81}" destId="{22399CB3-77AD-4192-BF56-CB0315F5A254}" srcOrd="0" destOrd="0" presId="urn:microsoft.com/office/officeart/2005/8/layout/vList5"/>
    <dgm:cxn modelId="{985760EC-0421-41F4-B115-11EA1E8FD10A}" type="presParOf" srcId="{EEE46606-67BF-40A6-926D-40B499033C81}" destId="{ABB730FA-83C3-4F5F-827C-617C51AEF465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43CDFFB-B66A-444A-A37E-8A9B3183832F}" type="doc">
      <dgm:prSet loTypeId="urn:microsoft.com/office/officeart/2008/layout/SquareAccent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19E516E-2F5A-4477-B7C5-26E002428781}">
      <dgm:prSet phldrT="[Текст]"/>
      <dgm:spPr/>
      <dgm:t>
        <a:bodyPr/>
        <a:lstStyle/>
        <a:p>
          <a:r>
            <a:rPr lang="ru-RU" u="sng" dirty="0" smtClean="0">
              <a:solidFill>
                <a:schemeClr val="accent6">
                  <a:lumMod val="50000"/>
                </a:schemeClr>
              </a:solidFill>
            </a:rPr>
            <a:t>Повременная</a:t>
          </a:r>
          <a:endParaRPr lang="ru-RU" u="sng" dirty="0">
            <a:solidFill>
              <a:schemeClr val="accent6">
                <a:lumMod val="50000"/>
              </a:schemeClr>
            </a:solidFill>
          </a:endParaRPr>
        </a:p>
      </dgm:t>
    </dgm:pt>
    <dgm:pt modelId="{E7FED9B6-890F-49E1-A486-A362FEAF9A98}" type="parTrans" cxnId="{27C5421D-3F0E-440B-910E-670B52E5DACD}">
      <dgm:prSet/>
      <dgm:spPr/>
      <dgm:t>
        <a:bodyPr/>
        <a:lstStyle/>
        <a:p>
          <a:endParaRPr lang="ru-RU"/>
        </a:p>
      </dgm:t>
    </dgm:pt>
    <dgm:pt modelId="{3FB4740A-C636-4740-B26A-9B37F5D7E5DE}" type="sibTrans" cxnId="{27C5421D-3F0E-440B-910E-670B52E5DACD}">
      <dgm:prSet/>
      <dgm:spPr/>
      <dgm:t>
        <a:bodyPr/>
        <a:lstStyle/>
        <a:p>
          <a:endParaRPr lang="ru-RU"/>
        </a:p>
      </dgm:t>
    </dgm:pt>
    <dgm:pt modelId="{5D38FB11-1378-4119-B676-99C8696A82EF}">
      <dgm:prSet phldrT="[Текст]"/>
      <dgm:spPr/>
      <dgm:t>
        <a:bodyPr/>
        <a:lstStyle/>
        <a:p>
          <a:r>
            <a:rPr lang="ru-RU" dirty="0" smtClean="0"/>
            <a:t>Зависит от количества отработанного времени</a:t>
          </a:r>
          <a:endParaRPr lang="ru-RU" dirty="0"/>
        </a:p>
      </dgm:t>
    </dgm:pt>
    <dgm:pt modelId="{43D8E5B0-BAAA-43A2-B1A4-8CED6CFC38F6}" type="parTrans" cxnId="{C03DA3B5-A59A-4DEE-B3DB-D6F76AD603E2}">
      <dgm:prSet/>
      <dgm:spPr/>
      <dgm:t>
        <a:bodyPr/>
        <a:lstStyle/>
        <a:p>
          <a:endParaRPr lang="ru-RU"/>
        </a:p>
      </dgm:t>
    </dgm:pt>
    <dgm:pt modelId="{1A1380F2-CC88-4558-B66D-1730324D8CD9}" type="sibTrans" cxnId="{C03DA3B5-A59A-4DEE-B3DB-D6F76AD603E2}">
      <dgm:prSet/>
      <dgm:spPr/>
      <dgm:t>
        <a:bodyPr/>
        <a:lstStyle/>
        <a:p>
          <a:endParaRPr lang="ru-RU"/>
        </a:p>
      </dgm:t>
    </dgm:pt>
    <dgm:pt modelId="{8E75D4BA-F5E9-4004-87A6-9EB5B21E76F1}">
      <dgm:prSet phldrT="[Текст]"/>
      <dgm:spPr/>
      <dgm:t>
        <a:bodyPr/>
        <a:lstStyle/>
        <a:p>
          <a:r>
            <a:rPr lang="ru-RU" dirty="0" smtClean="0"/>
            <a:t>Повременная з/п=почасовая ставка*часы</a:t>
          </a:r>
          <a:endParaRPr lang="ru-RU" dirty="0"/>
        </a:p>
      </dgm:t>
    </dgm:pt>
    <dgm:pt modelId="{EA6BA576-3A2D-43F4-B38E-F530CADA4F7B}" type="parTrans" cxnId="{019F52BE-6A94-4CA0-B9F5-101DECC667EC}">
      <dgm:prSet/>
      <dgm:spPr/>
      <dgm:t>
        <a:bodyPr/>
        <a:lstStyle/>
        <a:p>
          <a:endParaRPr lang="ru-RU"/>
        </a:p>
      </dgm:t>
    </dgm:pt>
    <dgm:pt modelId="{9EFC4A48-84EE-4C90-8287-56D01C5198BC}" type="sibTrans" cxnId="{019F52BE-6A94-4CA0-B9F5-101DECC667EC}">
      <dgm:prSet/>
      <dgm:spPr/>
      <dgm:t>
        <a:bodyPr/>
        <a:lstStyle/>
        <a:p>
          <a:endParaRPr lang="ru-RU"/>
        </a:p>
      </dgm:t>
    </dgm:pt>
    <dgm:pt modelId="{17522CA5-09CC-4DAE-B217-E82E1E0B3AFE}">
      <dgm:prSet phldrT="[Текст]"/>
      <dgm:spPr/>
      <dgm:t>
        <a:bodyPr/>
        <a:lstStyle/>
        <a:p>
          <a:r>
            <a:rPr lang="ru-RU" dirty="0" smtClean="0"/>
            <a:t>Секретарь, промоутер, учитель, воспитатель, сторож и т.д.</a:t>
          </a:r>
          <a:endParaRPr lang="ru-RU" dirty="0"/>
        </a:p>
      </dgm:t>
    </dgm:pt>
    <dgm:pt modelId="{61D2AF3A-4FC6-4995-93A1-AABE6366DE44}" type="parTrans" cxnId="{E92321A2-8759-477F-9432-94F04A9DB0DF}">
      <dgm:prSet/>
      <dgm:spPr/>
      <dgm:t>
        <a:bodyPr/>
        <a:lstStyle/>
        <a:p>
          <a:endParaRPr lang="ru-RU"/>
        </a:p>
      </dgm:t>
    </dgm:pt>
    <dgm:pt modelId="{150FB53F-0B37-4B1B-9CB0-DAA880A3E790}" type="sibTrans" cxnId="{E92321A2-8759-477F-9432-94F04A9DB0DF}">
      <dgm:prSet/>
      <dgm:spPr/>
      <dgm:t>
        <a:bodyPr/>
        <a:lstStyle/>
        <a:p>
          <a:endParaRPr lang="ru-RU"/>
        </a:p>
      </dgm:t>
    </dgm:pt>
    <dgm:pt modelId="{1B9D3DE8-2B21-4993-ADCA-08D030C9EBBB}">
      <dgm:prSet phldrT="[Текст]"/>
      <dgm:spPr/>
      <dgm:t>
        <a:bodyPr/>
        <a:lstStyle/>
        <a:p>
          <a:r>
            <a:rPr lang="ru-RU" u="sng" dirty="0" smtClean="0">
              <a:solidFill>
                <a:schemeClr val="accent6">
                  <a:lumMod val="50000"/>
                </a:schemeClr>
              </a:solidFill>
              <a:effectLst/>
            </a:rPr>
            <a:t>Сдельная</a:t>
          </a:r>
          <a:endParaRPr lang="ru-RU" u="sng" dirty="0">
            <a:solidFill>
              <a:schemeClr val="accent6">
                <a:lumMod val="50000"/>
              </a:schemeClr>
            </a:solidFill>
            <a:effectLst/>
          </a:endParaRPr>
        </a:p>
      </dgm:t>
    </dgm:pt>
    <dgm:pt modelId="{069BD10E-909F-4BE7-95A6-70721EC4300F}" type="parTrans" cxnId="{B838A3AD-ABC7-4C75-BC80-5AA9704A2461}">
      <dgm:prSet/>
      <dgm:spPr/>
      <dgm:t>
        <a:bodyPr/>
        <a:lstStyle/>
        <a:p>
          <a:endParaRPr lang="ru-RU"/>
        </a:p>
      </dgm:t>
    </dgm:pt>
    <dgm:pt modelId="{2A3622B2-59CA-4FAD-AC83-6E66CD63B06D}" type="sibTrans" cxnId="{B838A3AD-ABC7-4C75-BC80-5AA9704A2461}">
      <dgm:prSet/>
      <dgm:spPr/>
      <dgm:t>
        <a:bodyPr/>
        <a:lstStyle/>
        <a:p>
          <a:endParaRPr lang="ru-RU"/>
        </a:p>
      </dgm:t>
    </dgm:pt>
    <dgm:pt modelId="{96C0CC16-2789-4028-BD6C-E18F3390A4A0}">
      <dgm:prSet phldrT="[Текст]"/>
      <dgm:spPr/>
      <dgm:t>
        <a:bodyPr/>
        <a:lstStyle/>
        <a:p>
          <a:r>
            <a:rPr lang="ru-RU" dirty="0" smtClean="0"/>
            <a:t>Зависит от  количества произведенной продукции</a:t>
          </a:r>
          <a:endParaRPr lang="ru-RU" dirty="0"/>
        </a:p>
      </dgm:t>
    </dgm:pt>
    <dgm:pt modelId="{286BED58-4025-48C7-8B1B-D5DEA00AD579}" type="parTrans" cxnId="{A838527D-D793-4A8F-8411-271605B30FAE}">
      <dgm:prSet/>
      <dgm:spPr/>
      <dgm:t>
        <a:bodyPr/>
        <a:lstStyle/>
        <a:p>
          <a:endParaRPr lang="ru-RU"/>
        </a:p>
      </dgm:t>
    </dgm:pt>
    <dgm:pt modelId="{8750C909-F705-4C53-9149-17DC93410130}" type="sibTrans" cxnId="{A838527D-D793-4A8F-8411-271605B30FAE}">
      <dgm:prSet/>
      <dgm:spPr/>
      <dgm:t>
        <a:bodyPr/>
        <a:lstStyle/>
        <a:p>
          <a:endParaRPr lang="ru-RU"/>
        </a:p>
      </dgm:t>
    </dgm:pt>
    <dgm:pt modelId="{C32F880A-D5CF-48D3-A3CB-494B3ECD1C12}">
      <dgm:prSet phldrT="[Текст]"/>
      <dgm:spPr/>
      <dgm:t>
        <a:bodyPr/>
        <a:lstStyle/>
        <a:p>
          <a:r>
            <a:rPr lang="ru-RU" dirty="0" smtClean="0"/>
            <a:t>Сдельная з/п = количество продукции*поштучная расценка</a:t>
          </a:r>
          <a:endParaRPr lang="ru-RU" dirty="0"/>
        </a:p>
      </dgm:t>
    </dgm:pt>
    <dgm:pt modelId="{B4CAAF50-45BE-4ABD-ADFC-D2821567F228}" type="parTrans" cxnId="{F66ABD62-6F08-40A3-B6F0-33E6CE45EC91}">
      <dgm:prSet/>
      <dgm:spPr/>
      <dgm:t>
        <a:bodyPr/>
        <a:lstStyle/>
        <a:p>
          <a:endParaRPr lang="ru-RU"/>
        </a:p>
      </dgm:t>
    </dgm:pt>
    <dgm:pt modelId="{430229C9-D1BD-4AAB-A24D-E7D21C51CB42}" type="sibTrans" cxnId="{F66ABD62-6F08-40A3-B6F0-33E6CE45EC91}">
      <dgm:prSet/>
      <dgm:spPr/>
      <dgm:t>
        <a:bodyPr/>
        <a:lstStyle/>
        <a:p>
          <a:endParaRPr lang="ru-RU"/>
        </a:p>
      </dgm:t>
    </dgm:pt>
    <dgm:pt modelId="{210E02C7-B76B-4326-B23B-79C011978629}">
      <dgm:prSet phldrT="[Текст]"/>
      <dgm:spPr/>
      <dgm:t>
        <a:bodyPr/>
        <a:lstStyle/>
        <a:p>
          <a:r>
            <a:rPr lang="ru-RU" dirty="0" smtClean="0"/>
            <a:t>Слесарь, сантехник, ювелир, швея, грузчик, строитель и т.д.</a:t>
          </a:r>
          <a:endParaRPr lang="ru-RU" dirty="0"/>
        </a:p>
      </dgm:t>
    </dgm:pt>
    <dgm:pt modelId="{9B714C89-D8C0-454E-965D-2BBD7098602E}" type="parTrans" cxnId="{95080D26-0411-4C6D-B9F7-A0E3BC59AC05}">
      <dgm:prSet/>
      <dgm:spPr/>
      <dgm:t>
        <a:bodyPr/>
        <a:lstStyle/>
        <a:p>
          <a:endParaRPr lang="ru-RU"/>
        </a:p>
      </dgm:t>
    </dgm:pt>
    <dgm:pt modelId="{AB0DECE5-22E9-4DD6-AC98-A492382F4AC1}" type="sibTrans" cxnId="{95080D26-0411-4C6D-B9F7-A0E3BC59AC05}">
      <dgm:prSet/>
      <dgm:spPr/>
      <dgm:t>
        <a:bodyPr/>
        <a:lstStyle/>
        <a:p>
          <a:endParaRPr lang="ru-RU"/>
        </a:p>
      </dgm:t>
    </dgm:pt>
    <dgm:pt modelId="{FA02E04E-F710-4361-AB84-82E31D4FE359}" type="pres">
      <dgm:prSet presAssocID="{143CDFFB-B66A-444A-A37E-8A9B3183832F}" presName="layout" presStyleCnt="0">
        <dgm:presLayoutVars>
          <dgm:chMax/>
          <dgm:chPref/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B1B375B6-0A83-421C-B49A-E3886590770D}" type="pres">
      <dgm:prSet presAssocID="{919E516E-2F5A-4477-B7C5-26E002428781}" presName="root" presStyleCnt="0">
        <dgm:presLayoutVars>
          <dgm:chMax/>
          <dgm:chPref/>
        </dgm:presLayoutVars>
      </dgm:prSet>
      <dgm:spPr/>
    </dgm:pt>
    <dgm:pt modelId="{68ADDE7A-9297-4AC9-92B1-5AFF083C77D0}" type="pres">
      <dgm:prSet presAssocID="{919E516E-2F5A-4477-B7C5-26E002428781}" presName="rootComposite" presStyleCnt="0">
        <dgm:presLayoutVars/>
      </dgm:prSet>
      <dgm:spPr/>
    </dgm:pt>
    <dgm:pt modelId="{2B2F0625-52FD-409A-BD6A-AF9DCA612174}" type="pres">
      <dgm:prSet presAssocID="{919E516E-2F5A-4477-B7C5-26E002428781}" presName="ParentAccent" presStyleLbl="alignNode1" presStyleIdx="0" presStyleCnt="2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52BF9970-98C0-40AA-AB86-DAA78704A5B5}" type="pres">
      <dgm:prSet presAssocID="{919E516E-2F5A-4477-B7C5-26E002428781}" presName="ParentSmallAccent" presStyleLbl="fgAcc1" presStyleIdx="0" presStyleCnt="2"/>
      <dgm:spPr/>
      <dgm:t>
        <a:bodyPr/>
        <a:lstStyle/>
        <a:p>
          <a:endParaRPr lang="ru-RU"/>
        </a:p>
      </dgm:t>
    </dgm:pt>
    <dgm:pt modelId="{9A6A5A92-CC74-4DCC-B383-9F3FE8729289}" type="pres">
      <dgm:prSet presAssocID="{919E516E-2F5A-4477-B7C5-26E002428781}" presName="Parent" presStyleLbl="revTx" presStyleIdx="0" presStyleCnt="8">
        <dgm:presLayoutVars>
          <dgm:chMax/>
          <dgm:chPref val="4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064281C-D81C-4E79-8F6E-E6557F999CD4}" type="pres">
      <dgm:prSet presAssocID="{919E516E-2F5A-4477-B7C5-26E002428781}" presName="childShape" presStyleCnt="0">
        <dgm:presLayoutVars>
          <dgm:chMax val="0"/>
          <dgm:chPref val="0"/>
        </dgm:presLayoutVars>
      </dgm:prSet>
      <dgm:spPr/>
    </dgm:pt>
    <dgm:pt modelId="{EF7EFE0B-45B6-4E9A-9FC9-CFAAFF16C256}" type="pres">
      <dgm:prSet presAssocID="{5D38FB11-1378-4119-B676-99C8696A82EF}" presName="childComposite" presStyleCnt="0">
        <dgm:presLayoutVars>
          <dgm:chMax val="0"/>
          <dgm:chPref val="0"/>
        </dgm:presLayoutVars>
      </dgm:prSet>
      <dgm:spPr/>
    </dgm:pt>
    <dgm:pt modelId="{B2ECE1F6-5CC1-42E8-B033-36BCAC882A94}" type="pres">
      <dgm:prSet presAssocID="{5D38FB11-1378-4119-B676-99C8696A82EF}" presName="ChildAccent" presStyleLbl="solidFgAcc1" presStyleIdx="0" presStyleCnt="6"/>
      <dgm:spPr/>
    </dgm:pt>
    <dgm:pt modelId="{A94EC8B8-CE3A-4D1F-86A7-1CA0DC298DD9}" type="pres">
      <dgm:prSet presAssocID="{5D38FB11-1378-4119-B676-99C8696A82EF}" presName="Child" presStyleLbl="revTx" presStyleIdx="1" presStyleCnt="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B70856-6BF6-4AB2-90C1-1400F820A922}" type="pres">
      <dgm:prSet presAssocID="{8E75D4BA-F5E9-4004-87A6-9EB5B21E76F1}" presName="childComposite" presStyleCnt="0">
        <dgm:presLayoutVars>
          <dgm:chMax val="0"/>
          <dgm:chPref val="0"/>
        </dgm:presLayoutVars>
      </dgm:prSet>
      <dgm:spPr/>
    </dgm:pt>
    <dgm:pt modelId="{3794E8AF-2E20-41CF-84C4-03417C9B1B76}" type="pres">
      <dgm:prSet presAssocID="{8E75D4BA-F5E9-4004-87A6-9EB5B21E76F1}" presName="ChildAccent" presStyleLbl="solidFgAcc1" presStyleIdx="1" presStyleCnt="6"/>
      <dgm:spPr/>
    </dgm:pt>
    <dgm:pt modelId="{0717E3D9-77CC-4AD5-899F-8879330BE2BF}" type="pres">
      <dgm:prSet presAssocID="{8E75D4BA-F5E9-4004-87A6-9EB5B21E76F1}" presName="Child" presStyleLbl="revTx" presStyleIdx="2" presStyleCnt="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3975C0-FF91-422D-98AC-EC8D6728C89E}" type="pres">
      <dgm:prSet presAssocID="{17522CA5-09CC-4DAE-B217-E82E1E0B3AFE}" presName="childComposite" presStyleCnt="0">
        <dgm:presLayoutVars>
          <dgm:chMax val="0"/>
          <dgm:chPref val="0"/>
        </dgm:presLayoutVars>
      </dgm:prSet>
      <dgm:spPr/>
    </dgm:pt>
    <dgm:pt modelId="{09E58950-96C2-483A-A3FD-E1E5CE859EB4}" type="pres">
      <dgm:prSet presAssocID="{17522CA5-09CC-4DAE-B217-E82E1E0B3AFE}" presName="ChildAccent" presStyleLbl="solidFgAcc1" presStyleIdx="2" presStyleCnt="6"/>
      <dgm:spPr/>
    </dgm:pt>
    <dgm:pt modelId="{E38E7412-D28E-4384-92E4-E788AFD31CC9}" type="pres">
      <dgm:prSet presAssocID="{17522CA5-09CC-4DAE-B217-E82E1E0B3AFE}" presName="Child" presStyleLbl="revTx" presStyleIdx="3" presStyleCnt="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B3CD49-51D3-4FEF-A1EC-B604FAFECAA2}" type="pres">
      <dgm:prSet presAssocID="{1B9D3DE8-2B21-4993-ADCA-08D030C9EBBB}" presName="root" presStyleCnt="0">
        <dgm:presLayoutVars>
          <dgm:chMax/>
          <dgm:chPref/>
        </dgm:presLayoutVars>
      </dgm:prSet>
      <dgm:spPr/>
    </dgm:pt>
    <dgm:pt modelId="{072B2822-78CC-4B58-A4BB-4D7A34FD0FE4}" type="pres">
      <dgm:prSet presAssocID="{1B9D3DE8-2B21-4993-ADCA-08D030C9EBBB}" presName="rootComposite" presStyleCnt="0">
        <dgm:presLayoutVars/>
      </dgm:prSet>
      <dgm:spPr/>
    </dgm:pt>
    <dgm:pt modelId="{C060B0ED-D074-448E-AD1E-F554C79DD3BA}" type="pres">
      <dgm:prSet presAssocID="{1B9D3DE8-2B21-4993-ADCA-08D030C9EBBB}" presName="ParentAccent" presStyleLbl="alignNode1" presStyleIdx="1" presStyleCnt="2"/>
      <dgm:spPr/>
    </dgm:pt>
    <dgm:pt modelId="{3FE436A2-47B8-418E-A379-04A5CAC6F80B}" type="pres">
      <dgm:prSet presAssocID="{1B9D3DE8-2B21-4993-ADCA-08D030C9EBBB}" presName="ParentSmallAccent" presStyleLbl="fgAcc1" presStyleIdx="1" presStyleCnt="2"/>
      <dgm:spPr/>
    </dgm:pt>
    <dgm:pt modelId="{30E45709-3279-4524-BC89-2CFD9D29D9D6}" type="pres">
      <dgm:prSet presAssocID="{1B9D3DE8-2B21-4993-ADCA-08D030C9EBBB}" presName="Parent" presStyleLbl="revTx" presStyleIdx="4" presStyleCnt="8">
        <dgm:presLayoutVars>
          <dgm:chMax/>
          <dgm:chPref val="4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149ED4-9532-42B1-8E5E-E736142AF30F}" type="pres">
      <dgm:prSet presAssocID="{1B9D3DE8-2B21-4993-ADCA-08D030C9EBBB}" presName="childShape" presStyleCnt="0">
        <dgm:presLayoutVars>
          <dgm:chMax val="0"/>
          <dgm:chPref val="0"/>
        </dgm:presLayoutVars>
      </dgm:prSet>
      <dgm:spPr/>
    </dgm:pt>
    <dgm:pt modelId="{553B3300-48AF-48DC-9230-2406D13B903B}" type="pres">
      <dgm:prSet presAssocID="{96C0CC16-2789-4028-BD6C-E18F3390A4A0}" presName="childComposite" presStyleCnt="0">
        <dgm:presLayoutVars>
          <dgm:chMax val="0"/>
          <dgm:chPref val="0"/>
        </dgm:presLayoutVars>
      </dgm:prSet>
      <dgm:spPr/>
    </dgm:pt>
    <dgm:pt modelId="{CD226554-BD55-44D9-8DC4-DD8134804B2E}" type="pres">
      <dgm:prSet presAssocID="{96C0CC16-2789-4028-BD6C-E18F3390A4A0}" presName="ChildAccent" presStyleLbl="solidFgAcc1" presStyleIdx="3" presStyleCnt="6"/>
      <dgm:spPr/>
    </dgm:pt>
    <dgm:pt modelId="{2E56DDD4-5F71-4BDD-8737-5959385A0D86}" type="pres">
      <dgm:prSet presAssocID="{96C0CC16-2789-4028-BD6C-E18F3390A4A0}" presName="Child" presStyleLbl="revTx" presStyleIdx="5" presStyleCnt="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4133EB-0197-4358-B73A-664AA403341B}" type="pres">
      <dgm:prSet presAssocID="{C32F880A-D5CF-48D3-A3CB-494B3ECD1C12}" presName="childComposite" presStyleCnt="0">
        <dgm:presLayoutVars>
          <dgm:chMax val="0"/>
          <dgm:chPref val="0"/>
        </dgm:presLayoutVars>
      </dgm:prSet>
      <dgm:spPr/>
    </dgm:pt>
    <dgm:pt modelId="{6FC0E446-9C0C-49C4-8B9C-D9C9A8B555D6}" type="pres">
      <dgm:prSet presAssocID="{C32F880A-D5CF-48D3-A3CB-494B3ECD1C12}" presName="ChildAccent" presStyleLbl="solidFgAcc1" presStyleIdx="4" presStyleCnt="6"/>
      <dgm:spPr/>
    </dgm:pt>
    <dgm:pt modelId="{AF99D694-DA60-4959-9261-91256ADCBA80}" type="pres">
      <dgm:prSet presAssocID="{C32F880A-D5CF-48D3-A3CB-494B3ECD1C12}" presName="Child" presStyleLbl="revTx" presStyleIdx="6" presStyleCnt="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EBBC895-5651-4D73-AC99-5E0AB540A601}" type="pres">
      <dgm:prSet presAssocID="{210E02C7-B76B-4326-B23B-79C011978629}" presName="childComposite" presStyleCnt="0">
        <dgm:presLayoutVars>
          <dgm:chMax val="0"/>
          <dgm:chPref val="0"/>
        </dgm:presLayoutVars>
      </dgm:prSet>
      <dgm:spPr/>
    </dgm:pt>
    <dgm:pt modelId="{90437560-9B9C-464C-B927-EF71F97B4730}" type="pres">
      <dgm:prSet presAssocID="{210E02C7-B76B-4326-B23B-79C011978629}" presName="ChildAccent" presStyleLbl="solidFgAcc1" presStyleIdx="5" presStyleCnt="6"/>
      <dgm:spPr/>
    </dgm:pt>
    <dgm:pt modelId="{DCBE2B13-8BB5-4F0C-A14E-F96A63639F5E}" type="pres">
      <dgm:prSet presAssocID="{210E02C7-B76B-4326-B23B-79C011978629}" presName="Child" presStyleLbl="revTx" presStyleIdx="7" presStyleCnt="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838527D-D793-4A8F-8411-271605B30FAE}" srcId="{1B9D3DE8-2B21-4993-ADCA-08D030C9EBBB}" destId="{96C0CC16-2789-4028-BD6C-E18F3390A4A0}" srcOrd="0" destOrd="0" parTransId="{286BED58-4025-48C7-8B1B-D5DEA00AD579}" sibTransId="{8750C909-F705-4C53-9149-17DC93410130}"/>
    <dgm:cxn modelId="{B28EE6A6-D46A-4677-925C-4503744CEA47}" type="presOf" srcId="{1B9D3DE8-2B21-4993-ADCA-08D030C9EBBB}" destId="{30E45709-3279-4524-BC89-2CFD9D29D9D6}" srcOrd="0" destOrd="0" presId="urn:microsoft.com/office/officeart/2008/layout/SquareAccentList"/>
    <dgm:cxn modelId="{74246CF0-C4E4-4CDA-92AA-78373837D184}" type="presOf" srcId="{919E516E-2F5A-4477-B7C5-26E002428781}" destId="{9A6A5A92-CC74-4DCC-B383-9F3FE8729289}" srcOrd="0" destOrd="0" presId="urn:microsoft.com/office/officeart/2008/layout/SquareAccentList"/>
    <dgm:cxn modelId="{7DA2B188-448A-4995-9E38-D52798D84ED0}" type="presOf" srcId="{17522CA5-09CC-4DAE-B217-E82E1E0B3AFE}" destId="{E38E7412-D28E-4384-92E4-E788AFD31CC9}" srcOrd="0" destOrd="0" presId="urn:microsoft.com/office/officeart/2008/layout/SquareAccentList"/>
    <dgm:cxn modelId="{E92321A2-8759-477F-9432-94F04A9DB0DF}" srcId="{919E516E-2F5A-4477-B7C5-26E002428781}" destId="{17522CA5-09CC-4DAE-B217-E82E1E0B3AFE}" srcOrd="2" destOrd="0" parTransId="{61D2AF3A-4FC6-4995-93A1-AABE6366DE44}" sibTransId="{150FB53F-0B37-4B1B-9CB0-DAA880A3E790}"/>
    <dgm:cxn modelId="{662ABCE8-49F7-43B2-BD79-0BFAD539AA8E}" type="presOf" srcId="{143CDFFB-B66A-444A-A37E-8A9B3183832F}" destId="{FA02E04E-F710-4361-AB84-82E31D4FE359}" srcOrd="0" destOrd="0" presId="urn:microsoft.com/office/officeart/2008/layout/SquareAccentList"/>
    <dgm:cxn modelId="{664448AF-16A1-423A-A364-95618DAD5E57}" type="presOf" srcId="{C32F880A-D5CF-48D3-A3CB-494B3ECD1C12}" destId="{AF99D694-DA60-4959-9261-91256ADCBA80}" srcOrd="0" destOrd="0" presId="urn:microsoft.com/office/officeart/2008/layout/SquareAccentList"/>
    <dgm:cxn modelId="{F66ABD62-6F08-40A3-B6F0-33E6CE45EC91}" srcId="{1B9D3DE8-2B21-4993-ADCA-08D030C9EBBB}" destId="{C32F880A-D5CF-48D3-A3CB-494B3ECD1C12}" srcOrd="1" destOrd="0" parTransId="{B4CAAF50-45BE-4ABD-ADFC-D2821567F228}" sibTransId="{430229C9-D1BD-4AAB-A24D-E7D21C51CB42}"/>
    <dgm:cxn modelId="{1FBE964F-085C-4D55-8E53-5D87D0C9D87B}" type="presOf" srcId="{96C0CC16-2789-4028-BD6C-E18F3390A4A0}" destId="{2E56DDD4-5F71-4BDD-8737-5959385A0D86}" srcOrd="0" destOrd="0" presId="urn:microsoft.com/office/officeart/2008/layout/SquareAccentList"/>
    <dgm:cxn modelId="{168BAEE1-4057-4F5A-BFDB-34AFBC59953B}" type="presOf" srcId="{8E75D4BA-F5E9-4004-87A6-9EB5B21E76F1}" destId="{0717E3D9-77CC-4AD5-899F-8879330BE2BF}" srcOrd="0" destOrd="0" presId="urn:microsoft.com/office/officeart/2008/layout/SquareAccentList"/>
    <dgm:cxn modelId="{13580171-A1C4-4BBA-A4D9-1930049C0608}" type="presOf" srcId="{210E02C7-B76B-4326-B23B-79C011978629}" destId="{DCBE2B13-8BB5-4F0C-A14E-F96A63639F5E}" srcOrd="0" destOrd="0" presId="urn:microsoft.com/office/officeart/2008/layout/SquareAccentList"/>
    <dgm:cxn modelId="{95080D26-0411-4C6D-B9F7-A0E3BC59AC05}" srcId="{1B9D3DE8-2B21-4993-ADCA-08D030C9EBBB}" destId="{210E02C7-B76B-4326-B23B-79C011978629}" srcOrd="2" destOrd="0" parTransId="{9B714C89-D8C0-454E-965D-2BBD7098602E}" sibTransId="{AB0DECE5-22E9-4DD6-AC98-A492382F4AC1}"/>
    <dgm:cxn modelId="{27C5421D-3F0E-440B-910E-670B52E5DACD}" srcId="{143CDFFB-B66A-444A-A37E-8A9B3183832F}" destId="{919E516E-2F5A-4477-B7C5-26E002428781}" srcOrd="0" destOrd="0" parTransId="{E7FED9B6-890F-49E1-A486-A362FEAF9A98}" sibTransId="{3FB4740A-C636-4740-B26A-9B37F5D7E5DE}"/>
    <dgm:cxn modelId="{C03DA3B5-A59A-4DEE-B3DB-D6F76AD603E2}" srcId="{919E516E-2F5A-4477-B7C5-26E002428781}" destId="{5D38FB11-1378-4119-B676-99C8696A82EF}" srcOrd="0" destOrd="0" parTransId="{43D8E5B0-BAAA-43A2-B1A4-8CED6CFC38F6}" sibTransId="{1A1380F2-CC88-4558-B66D-1730324D8CD9}"/>
    <dgm:cxn modelId="{B838A3AD-ABC7-4C75-BC80-5AA9704A2461}" srcId="{143CDFFB-B66A-444A-A37E-8A9B3183832F}" destId="{1B9D3DE8-2B21-4993-ADCA-08D030C9EBBB}" srcOrd="1" destOrd="0" parTransId="{069BD10E-909F-4BE7-95A6-70721EC4300F}" sibTransId="{2A3622B2-59CA-4FAD-AC83-6E66CD63B06D}"/>
    <dgm:cxn modelId="{019F52BE-6A94-4CA0-B9F5-101DECC667EC}" srcId="{919E516E-2F5A-4477-B7C5-26E002428781}" destId="{8E75D4BA-F5E9-4004-87A6-9EB5B21E76F1}" srcOrd="1" destOrd="0" parTransId="{EA6BA576-3A2D-43F4-B38E-F530CADA4F7B}" sibTransId="{9EFC4A48-84EE-4C90-8287-56D01C5198BC}"/>
    <dgm:cxn modelId="{7F446F97-2970-4188-9C32-3DA2F1E46A3E}" type="presOf" srcId="{5D38FB11-1378-4119-B676-99C8696A82EF}" destId="{A94EC8B8-CE3A-4D1F-86A7-1CA0DC298DD9}" srcOrd="0" destOrd="0" presId="urn:microsoft.com/office/officeart/2008/layout/SquareAccentList"/>
    <dgm:cxn modelId="{E37D72F2-EB5C-461E-B294-D2FC95411900}" type="presParOf" srcId="{FA02E04E-F710-4361-AB84-82E31D4FE359}" destId="{B1B375B6-0A83-421C-B49A-E3886590770D}" srcOrd="0" destOrd="0" presId="urn:microsoft.com/office/officeart/2008/layout/SquareAccentList"/>
    <dgm:cxn modelId="{956BFCC6-66CF-4F56-B97B-00431A23D6B3}" type="presParOf" srcId="{B1B375B6-0A83-421C-B49A-E3886590770D}" destId="{68ADDE7A-9297-4AC9-92B1-5AFF083C77D0}" srcOrd="0" destOrd="0" presId="urn:microsoft.com/office/officeart/2008/layout/SquareAccentList"/>
    <dgm:cxn modelId="{869D97A2-6713-4E54-AB32-287F4FC3A364}" type="presParOf" srcId="{68ADDE7A-9297-4AC9-92B1-5AFF083C77D0}" destId="{2B2F0625-52FD-409A-BD6A-AF9DCA612174}" srcOrd="0" destOrd="0" presId="urn:microsoft.com/office/officeart/2008/layout/SquareAccentList"/>
    <dgm:cxn modelId="{1B2E8DEA-D11B-440B-B427-D97593242C0F}" type="presParOf" srcId="{68ADDE7A-9297-4AC9-92B1-5AFF083C77D0}" destId="{52BF9970-98C0-40AA-AB86-DAA78704A5B5}" srcOrd="1" destOrd="0" presId="urn:microsoft.com/office/officeart/2008/layout/SquareAccentList"/>
    <dgm:cxn modelId="{45C9FF61-3EDC-41D8-B3AB-D9176CABA4C0}" type="presParOf" srcId="{68ADDE7A-9297-4AC9-92B1-5AFF083C77D0}" destId="{9A6A5A92-CC74-4DCC-B383-9F3FE8729289}" srcOrd="2" destOrd="0" presId="urn:microsoft.com/office/officeart/2008/layout/SquareAccentList"/>
    <dgm:cxn modelId="{740A7EC2-2216-4DDD-A631-5D5C19F5A787}" type="presParOf" srcId="{B1B375B6-0A83-421C-B49A-E3886590770D}" destId="{7064281C-D81C-4E79-8F6E-E6557F999CD4}" srcOrd="1" destOrd="0" presId="urn:microsoft.com/office/officeart/2008/layout/SquareAccentList"/>
    <dgm:cxn modelId="{D4A6089C-0AF1-439E-9678-27392DA02E13}" type="presParOf" srcId="{7064281C-D81C-4E79-8F6E-E6557F999CD4}" destId="{EF7EFE0B-45B6-4E9A-9FC9-CFAAFF16C256}" srcOrd="0" destOrd="0" presId="urn:microsoft.com/office/officeart/2008/layout/SquareAccentList"/>
    <dgm:cxn modelId="{328992B4-F23E-4D0E-A8F0-B41F0229B8E8}" type="presParOf" srcId="{EF7EFE0B-45B6-4E9A-9FC9-CFAAFF16C256}" destId="{B2ECE1F6-5CC1-42E8-B033-36BCAC882A94}" srcOrd="0" destOrd="0" presId="urn:microsoft.com/office/officeart/2008/layout/SquareAccentList"/>
    <dgm:cxn modelId="{CFD95CD8-26CE-4ED8-AC31-E19586AF022F}" type="presParOf" srcId="{EF7EFE0B-45B6-4E9A-9FC9-CFAAFF16C256}" destId="{A94EC8B8-CE3A-4D1F-86A7-1CA0DC298DD9}" srcOrd="1" destOrd="0" presId="urn:microsoft.com/office/officeart/2008/layout/SquareAccentList"/>
    <dgm:cxn modelId="{AD0D7258-DA4B-4866-83EE-988750520EA6}" type="presParOf" srcId="{7064281C-D81C-4E79-8F6E-E6557F999CD4}" destId="{BDB70856-6BF6-4AB2-90C1-1400F820A922}" srcOrd="1" destOrd="0" presId="urn:microsoft.com/office/officeart/2008/layout/SquareAccentList"/>
    <dgm:cxn modelId="{E0407352-9D5E-46BE-9B61-237B5194EF18}" type="presParOf" srcId="{BDB70856-6BF6-4AB2-90C1-1400F820A922}" destId="{3794E8AF-2E20-41CF-84C4-03417C9B1B76}" srcOrd="0" destOrd="0" presId="urn:microsoft.com/office/officeart/2008/layout/SquareAccentList"/>
    <dgm:cxn modelId="{8207B1E5-D4BB-42A3-8CA8-D4B4530E1199}" type="presParOf" srcId="{BDB70856-6BF6-4AB2-90C1-1400F820A922}" destId="{0717E3D9-77CC-4AD5-899F-8879330BE2BF}" srcOrd="1" destOrd="0" presId="urn:microsoft.com/office/officeart/2008/layout/SquareAccentList"/>
    <dgm:cxn modelId="{4A58C1EB-09DE-4DE7-856B-BB28FE4F148E}" type="presParOf" srcId="{7064281C-D81C-4E79-8F6E-E6557F999CD4}" destId="{D23975C0-FF91-422D-98AC-EC8D6728C89E}" srcOrd="2" destOrd="0" presId="urn:microsoft.com/office/officeart/2008/layout/SquareAccentList"/>
    <dgm:cxn modelId="{C6EBF897-AD1C-4C22-A16F-A6AA3143FE96}" type="presParOf" srcId="{D23975C0-FF91-422D-98AC-EC8D6728C89E}" destId="{09E58950-96C2-483A-A3FD-E1E5CE859EB4}" srcOrd="0" destOrd="0" presId="urn:microsoft.com/office/officeart/2008/layout/SquareAccentList"/>
    <dgm:cxn modelId="{30EC41ED-31BF-435E-B70D-17DFEC96003B}" type="presParOf" srcId="{D23975C0-FF91-422D-98AC-EC8D6728C89E}" destId="{E38E7412-D28E-4384-92E4-E788AFD31CC9}" srcOrd="1" destOrd="0" presId="urn:microsoft.com/office/officeart/2008/layout/SquareAccentList"/>
    <dgm:cxn modelId="{576AF5DF-2DC4-4479-95DE-8421A2F85430}" type="presParOf" srcId="{FA02E04E-F710-4361-AB84-82E31D4FE359}" destId="{9DB3CD49-51D3-4FEF-A1EC-B604FAFECAA2}" srcOrd="1" destOrd="0" presId="urn:microsoft.com/office/officeart/2008/layout/SquareAccentList"/>
    <dgm:cxn modelId="{3FABE5C6-46D1-4FE0-9E5A-0E8F06842892}" type="presParOf" srcId="{9DB3CD49-51D3-4FEF-A1EC-B604FAFECAA2}" destId="{072B2822-78CC-4B58-A4BB-4D7A34FD0FE4}" srcOrd="0" destOrd="0" presId="urn:microsoft.com/office/officeart/2008/layout/SquareAccentList"/>
    <dgm:cxn modelId="{E65C2A46-2A9F-4FC5-B620-57315C96A5D5}" type="presParOf" srcId="{072B2822-78CC-4B58-A4BB-4D7A34FD0FE4}" destId="{C060B0ED-D074-448E-AD1E-F554C79DD3BA}" srcOrd="0" destOrd="0" presId="urn:microsoft.com/office/officeart/2008/layout/SquareAccentList"/>
    <dgm:cxn modelId="{676E7611-6357-44CE-A894-66EFC7B6CCA5}" type="presParOf" srcId="{072B2822-78CC-4B58-A4BB-4D7A34FD0FE4}" destId="{3FE436A2-47B8-418E-A379-04A5CAC6F80B}" srcOrd="1" destOrd="0" presId="urn:microsoft.com/office/officeart/2008/layout/SquareAccentList"/>
    <dgm:cxn modelId="{27E0CC5B-7BC7-4175-9C48-CBFC73E1AB7B}" type="presParOf" srcId="{072B2822-78CC-4B58-A4BB-4D7A34FD0FE4}" destId="{30E45709-3279-4524-BC89-2CFD9D29D9D6}" srcOrd="2" destOrd="0" presId="urn:microsoft.com/office/officeart/2008/layout/SquareAccentList"/>
    <dgm:cxn modelId="{05C75953-6921-408C-A2A3-7E10358CC96D}" type="presParOf" srcId="{9DB3CD49-51D3-4FEF-A1EC-B604FAFECAA2}" destId="{9E149ED4-9532-42B1-8E5E-E736142AF30F}" srcOrd="1" destOrd="0" presId="urn:microsoft.com/office/officeart/2008/layout/SquareAccentList"/>
    <dgm:cxn modelId="{1AA9E61F-DA83-4304-B621-8ACC6FD45C69}" type="presParOf" srcId="{9E149ED4-9532-42B1-8E5E-E736142AF30F}" destId="{553B3300-48AF-48DC-9230-2406D13B903B}" srcOrd="0" destOrd="0" presId="urn:microsoft.com/office/officeart/2008/layout/SquareAccentList"/>
    <dgm:cxn modelId="{E963F7CC-330B-4AFF-8524-97A647326971}" type="presParOf" srcId="{553B3300-48AF-48DC-9230-2406D13B903B}" destId="{CD226554-BD55-44D9-8DC4-DD8134804B2E}" srcOrd="0" destOrd="0" presId="urn:microsoft.com/office/officeart/2008/layout/SquareAccentList"/>
    <dgm:cxn modelId="{16FFCD48-B84D-42E7-92E9-1B0498BF4417}" type="presParOf" srcId="{553B3300-48AF-48DC-9230-2406D13B903B}" destId="{2E56DDD4-5F71-4BDD-8737-5959385A0D86}" srcOrd="1" destOrd="0" presId="urn:microsoft.com/office/officeart/2008/layout/SquareAccentList"/>
    <dgm:cxn modelId="{E6AD1C05-E4EF-40A0-985E-1F1BC710BBD6}" type="presParOf" srcId="{9E149ED4-9532-42B1-8E5E-E736142AF30F}" destId="{B94133EB-0197-4358-B73A-664AA403341B}" srcOrd="1" destOrd="0" presId="urn:microsoft.com/office/officeart/2008/layout/SquareAccentList"/>
    <dgm:cxn modelId="{FF111489-9119-4B2F-B4EB-969F1B9F07FD}" type="presParOf" srcId="{B94133EB-0197-4358-B73A-664AA403341B}" destId="{6FC0E446-9C0C-49C4-8B9C-D9C9A8B555D6}" srcOrd="0" destOrd="0" presId="urn:microsoft.com/office/officeart/2008/layout/SquareAccentList"/>
    <dgm:cxn modelId="{2A6C0846-B59B-4FA0-8F08-831BD848F90D}" type="presParOf" srcId="{B94133EB-0197-4358-B73A-664AA403341B}" destId="{AF99D694-DA60-4959-9261-91256ADCBA80}" srcOrd="1" destOrd="0" presId="urn:microsoft.com/office/officeart/2008/layout/SquareAccentList"/>
    <dgm:cxn modelId="{FF646239-F4E1-4B14-A6E9-4B94ACD1D169}" type="presParOf" srcId="{9E149ED4-9532-42B1-8E5E-E736142AF30F}" destId="{FEBBC895-5651-4D73-AC99-5E0AB540A601}" srcOrd="2" destOrd="0" presId="urn:microsoft.com/office/officeart/2008/layout/SquareAccentList"/>
    <dgm:cxn modelId="{4ABD138D-31C7-4C39-824F-912A14F09668}" type="presParOf" srcId="{FEBBC895-5651-4D73-AC99-5E0AB540A601}" destId="{90437560-9B9C-464C-B927-EF71F97B4730}" srcOrd="0" destOrd="0" presId="urn:microsoft.com/office/officeart/2008/layout/SquareAccentList"/>
    <dgm:cxn modelId="{58626332-B48B-4853-B5C1-7C3B0DB3F1E7}" type="presParOf" srcId="{FEBBC895-5651-4D73-AC99-5E0AB540A601}" destId="{DCBE2B13-8BB5-4F0C-A14E-F96A63639F5E}" srcOrd="1" destOrd="0" presId="urn:microsoft.com/office/officeart/2008/layout/Square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5AC58C7-432C-4CE2-99F6-83694015511E}" type="doc">
      <dgm:prSet loTypeId="urn:microsoft.com/office/officeart/2005/8/layout/target3" loCatId="list" qsTypeId="urn:microsoft.com/office/officeart/2005/8/quickstyle/simple1" qsCatId="simple" csTypeId="urn:microsoft.com/office/officeart/2005/8/colors/accent1_4" csCatId="accent1" phldr="1"/>
      <dgm:spPr/>
      <dgm:t>
        <a:bodyPr/>
        <a:lstStyle/>
        <a:p>
          <a:endParaRPr lang="ru-RU"/>
        </a:p>
      </dgm:t>
    </dgm:pt>
    <dgm:pt modelId="{D7C24068-E227-46FD-9189-52EEBC742BAC}">
      <dgm:prSet phldrT="[Текст]"/>
      <dgm:spPr/>
      <dgm:t>
        <a:bodyPr/>
        <a:lstStyle/>
        <a:p>
          <a:r>
            <a:rPr lang="ru-RU" dirty="0" smtClean="0"/>
            <a:t>Экономические</a:t>
          </a:r>
          <a:endParaRPr lang="ru-RU" dirty="0"/>
        </a:p>
      </dgm:t>
    </dgm:pt>
    <dgm:pt modelId="{5F509FDB-E364-4DC1-A66C-C645FC96AF7E}" type="parTrans" cxnId="{BA19B229-9EBA-4132-8396-6DC4DCE32554}">
      <dgm:prSet/>
      <dgm:spPr/>
      <dgm:t>
        <a:bodyPr/>
        <a:lstStyle/>
        <a:p>
          <a:endParaRPr lang="ru-RU"/>
        </a:p>
      </dgm:t>
    </dgm:pt>
    <dgm:pt modelId="{D3E1D65A-C446-41BF-ADA9-1912D3EB97A2}" type="sibTrans" cxnId="{BA19B229-9EBA-4132-8396-6DC4DCE32554}">
      <dgm:prSet/>
      <dgm:spPr/>
      <dgm:t>
        <a:bodyPr/>
        <a:lstStyle/>
        <a:p>
          <a:endParaRPr lang="ru-RU"/>
        </a:p>
      </dgm:t>
    </dgm:pt>
    <dgm:pt modelId="{D77E830C-3482-48ED-BFA2-4D421F9B4CDE}">
      <dgm:prSet phldrT="[Текст]"/>
      <dgm:spPr/>
      <dgm:t>
        <a:bodyPr/>
        <a:lstStyle/>
        <a:p>
          <a:r>
            <a:rPr lang="ru-RU" dirty="0" smtClean="0"/>
            <a:t>Повышение з/п</a:t>
          </a:r>
          <a:endParaRPr lang="ru-RU" dirty="0"/>
        </a:p>
      </dgm:t>
    </dgm:pt>
    <dgm:pt modelId="{8232EFB6-AEB5-41F1-A890-DFF2E5A1F13C}" type="parTrans" cxnId="{35C4F962-9E44-4AB9-BF6B-86778A1BB695}">
      <dgm:prSet/>
      <dgm:spPr/>
      <dgm:t>
        <a:bodyPr/>
        <a:lstStyle/>
        <a:p>
          <a:endParaRPr lang="ru-RU"/>
        </a:p>
      </dgm:t>
    </dgm:pt>
    <dgm:pt modelId="{4BECF2B6-C304-4605-9D70-79AF30513AFA}" type="sibTrans" cxnId="{35C4F962-9E44-4AB9-BF6B-86778A1BB695}">
      <dgm:prSet/>
      <dgm:spPr/>
      <dgm:t>
        <a:bodyPr/>
        <a:lstStyle/>
        <a:p>
          <a:endParaRPr lang="ru-RU"/>
        </a:p>
      </dgm:t>
    </dgm:pt>
    <dgm:pt modelId="{0A6864D5-CEC0-488F-86DF-2B86204B9665}">
      <dgm:prSet phldrT="[Текст]"/>
      <dgm:spPr/>
      <dgm:t>
        <a:bodyPr/>
        <a:lstStyle/>
        <a:p>
          <a:r>
            <a:rPr lang="ru-RU" dirty="0" smtClean="0"/>
            <a:t>Бонусы</a:t>
          </a:r>
          <a:endParaRPr lang="ru-RU" dirty="0"/>
        </a:p>
      </dgm:t>
    </dgm:pt>
    <dgm:pt modelId="{F6C5C96B-0F5E-477D-BBC6-5C71C88C839B}" type="parTrans" cxnId="{A298110A-E2BE-46FE-9AA4-D0E5F0654755}">
      <dgm:prSet/>
      <dgm:spPr/>
      <dgm:t>
        <a:bodyPr/>
        <a:lstStyle/>
        <a:p>
          <a:endParaRPr lang="ru-RU"/>
        </a:p>
      </dgm:t>
    </dgm:pt>
    <dgm:pt modelId="{F76B3AA1-28BB-4FAD-A844-CC647FA16C8C}" type="sibTrans" cxnId="{A298110A-E2BE-46FE-9AA4-D0E5F0654755}">
      <dgm:prSet/>
      <dgm:spPr/>
      <dgm:t>
        <a:bodyPr/>
        <a:lstStyle/>
        <a:p>
          <a:endParaRPr lang="ru-RU"/>
        </a:p>
      </dgm:t>
    </dgm:pt>
    <dgm:pt modelId="{DA158431-50EE-42B6-8B7F-8F99D3BDA1E5}">
      <dgm:prSet phldrT="[Текст]"/>
      <dgm:spPr/>
      <dgm:t>
        <a:bodyPr/>
        <a:lstStyle/>
        <a:p>
          <a:r>
            <a:rPr lang="ru-RU" dirty="0" smtClean="0"/>
            <a:t>Социальные </a:t>
          </a:r>
          <a:endParaRPr lang="ru-RU" dirty="0"/>
        </a:p>
      </dgm:t>
    </dgm:pt>
    <dgm:pt modelId="{C15718A0-4C4F-4E40-AAB7-57C8A1AB4633}" type="parTrans" cxnId="{36124139-9EB8-4F37-B7B7-2DD9D711E31C}">
      <dgm:prSet/>
      <dgm:spPr/>
      <dgm:t>
        <a:bodyPr/>
        <a:lstStyle/>
        <a:p>
          <a:endParaRPr lang="ru-RU"/>
        </a:p>
      </dgm:t>
    </dgm:pt>
    <dgm:pt modelId="{A4134D80-A425-4E11-9310-189CED31B774}" type="sibTrans" cxnId="{36124139-9EB8-4F37-B7B7-2DD9D711E31C}">
      <dgm:prSet/>
      <dgm:spPr/>
      <dgm:t>
        <a:bodyPr/>
        <a:lstStyle/>
        <a:p>
          <a:endParaRPr lang="ru-RU"/>
        </a:p>
      </dgm:t>
    </dgm:pt>
    <dgm:pt modelId="{7F5D42E6-BC07-49B1-880D-C0D9E77C7AAF}">
      <dgm:prSet phldrT="[Текст]"/>
      <dgm:spPr/>
      <dgm:t>
        <a:bodyPr/>
        <a:lstStyle/>
        <a:p>
          <a:r>
            <a:rPr lang="ru-RU" dirty="0" smtClean="0"/>
            <a:t>Престижность труда</a:t>
          </a:r>
          <a:endParaRPr lang="ru-RU" dirty="0"/>
        </a:p>
      </dgm:t>
    </dgm:pt>
    <dgm:pt modelId="{7364D832-4C78-4484-9FB0-CD75B7A0F7BF}" type="parTrans" cxnId="{43705F3F-6758-4998-9837-7AF271C2A7DB}">
      <dgm:prSet/>
      <dgm:spPr/>
      <dgm:t>
        <a:bodyPr/>
        <a:lstStyle/>
        <a:p>
          <a:endParaRPr lang="ru-RU"/>
        </a:p>
      </dgm:t>
    </dgm:pt>
    <dgm:pt modelId="{76957121-7AE7-44B1-ABB1-F096B534AF79}" type="sibTrans" cxnId="{43705F3F-6758-4998-9837-7AF271C2A7DB}">
      <dgm:prSet/>
      <dgm:spPr/>
      <dgm:t>
        <a:bodyPr/>
        <a:lstStyle/>
        <a:p>
          <a:endParaRPr lang="ru-RU"/>
        </a:p>
      </dgm:t>
    </dgm:pt>
    <dgm:pt modelId="{A3C7AAFF-2E3E-4665-B29F-79105EEF8CDC}">
      <dgm:prSet phldrT="[Текст]"/>
      <dgm:spPr/>
      <dgm:t>
        <a:bodyPr/>
        <a:lstStyle/>
        <a:p>
          <a:r>
            <a:rPr lang="ru-RU" dirty="0" smtClean="0"/>
            <a:t>Получение образования</a:t>
          </a:r>
          <a:endParaRPr lang="ru-RU" dirty="0"/>
        </a:p>
      </dgm:t>
    </dgm:pt>
    <dgm:pt modelId="{89B4A66B-EECE-403E-8BF1-0D0CCADC4E52}" type="parTrans" cxnId="{743F4373-7D46-4B53-B76C-8B182D521BB9}">
      <dgm:prSet/>
      <dgm:spPr/>
      <dgm:t>
        <a:bodyPr/>
        <a:lstStyle/>
        <a:p>
          <a:endParaRPr lang="ru-RU"/>
        </a:p>
      </dgm:t>
    </dgm:pt>
    <dgm:pt modelId="{47C92DDD-7BF9-432D-95FE-2D496B4CDF2D}" type="sibTrans" cxnId="{743F4373-7D46-4B53-B76C-8B182D521BB9}">
      <dgm:prSet/>
      <dgm:spPr/>
      <dgm:t>
        <a:bodyPr/>
        <a:lstStyle/>
        <a:p>
          <a:endParaRPr lang="ru-RU"/>
        </a:p>
      </dgm:t>
    </dgm:pt>
    <dgm:pt modelId="{126CF51B-D473-4745-9D1A-5B3BEE48982B}">
      <dgm:prSet phldrT="[Текст]"/>
      <dgm:spPr/>
      <dgm:t>
        <a:bodyPr/>
        <a:lstStyle/>
        <a:p>
          <a:r>
            <a:rPr lang="ru-RU" dirty="0" smtClean="0"/>
            <a:t>Моральные</a:t>
          </a:r>
          <a:endParaRPr lang="ru-RU" dirty="0"/>
        </a:p>
      </dgm:t>
    </dgm:pt>
    <dgm:pt modelId="{98A5468D-27AB-41B8-AD58-F14351644C94}" type="parTrans" cxnId="{38027344-D926-4177-87A6-F7175180AB69}">
      <dgm:prSet/>
      <dgm:spPr/>
      <dgm:t>
        <a:bodyPr/>
        <a:lstStyle/>
        <a:p>
          <a:endParaRPr lang="ru-RU"/>
        </a:p>
      </dgm:t>
    </dgm:pt>
    <dgm:pt modelId="{BB602AF0-84F1-48FC-BB30-B4C3ABD283C0}" type="sibTrans" cxnId="{38027344-D926-4177-87A6-F7175180AB69}">
      <dgm:prSet/>
      <dgm:spPr/>
      <dgm:t>
        <a:bodyPr/>
        <a:lstStyle/>
        <a:p>
          <a:endParaRPr lang="ru-RU"/>
        </a:p>
      </dgm:t>
    </dgm:pt>
    <dgm:pt modelId="{6FEAEF35-DDE5-4A68-A3DC-84D6188812AE}">
      <dgm:prSet phldrT="[Текст]"/>
      <dgm:spPr/>
      <dgm:t>
        <a:bodyPr/>
        <a:lstStyle/>
        <a:p>
          <a:r>
            <a:rPr lang="ru-RU" dirty="0" smtClean="0"/>
            <a:t>Почет </a:t>
          </a:r>
          <a:endParaRPr lang="ru-RU" dirty="0"/>
        </a:p>
      </dgm:t>
    </dgm:pt>
    <dgm:pt modelId="{5E553EF4-4088-435B-90BD-0AFB7939EA42}" type="parTrans" cxnId="{8D222887-DF67-4320-8CBE-EBC6E0E3FCF9}">
      <dgm:prSet/>
      <dgm:spPr/>
      <dgm:t>
        <a:bodyPr/>
        <a:lstStyle/>
        <a:p>
          <a:endParaRPr lang="ru-RU"/>
        </a:p>
      </dgm:t>
    </dgm:pt>
    <dgm:pt modelId="{E24C41DF-89D7-4A75-AADF-BDF739023747}" type="sibTrans" cxnId="{8D222887-DF67-4320-8CBE-EBC6E0E3FCF9}">
      <dgm:prSet/>
      <dgm:spPr/>
      <dgm:t>
        <a:bodyPr/>
        <a:lstStyle/>
        <a:p>
          <a:endParaRPr lang="ru-RU"/>
        </a:p>
      </dgm:t>
    </dgm:pt>
    <dgm:pt modelId="{A906AAFD-1CDF-41EB-B94A-DDF0AE4B3D1A}">
      <dgm:prSet phldrT="[Текст]"/>
      <dgm:spPr/>
      <dgm:t>
        <a:bodyPr/>
        <a:lstStyle/>
        <a:p>
          <a:r>
            <a:rPr lang="ru-RU" dirty="0" smtClean="0"/>
            <a:t>Уважение</a:t>
          </a:r>
          <a:endParaRPr lang="ru-RU" dirty="0"/>
        </a:p>
      </dgm:t>
    </dgm:pt>
    <dgm:pt modelId="{EAB442A1-DC54-43A7-9436-6E9CCB1E1716}" type="parTrans" cxnId="{9E871889-8C28-431C-90FC-E97AD3A24DD3}">
      <dgm:prSet/>
      <dgm:spPr/>
      <dgm:t>
        <a:bodyPr/>
        <a:lstStyle/>
        <a:p>
          <a:endParaRPr lang="ru-RU"/>
        </a:p>
      </dgm:t>
    </dgm:pt>
    <dgm:pt modelId="{233D3BC1-C8FA-4A3A-936E-29A272FC99AA}" type="sibTrans" cxnId="{9E871889-8C28-431C-90FC-E97AD3A24DD3}">
      <dgm:prSet/>
      <dgm:spPr/>
      <dgm:t>
        <a:bodyPr/>
        <a:lstStyle/>
        <a:p>
          <a:endParaRPr lang="ru-RU"/>
        </a:p>
      </dgm:t>
    </dgm:pt>
    <dgm:pt modelId="{5C1A619D-8805-4891-AB28-2E8897516172}">
      <dgm:prSet phldrT="[Текст]"/>
      <dgm:spPr/>
      <dgm:t>
        <a:bodyPr/>
        <a:lstStyle/>
        <a:p>
          <a:r>
            <a:rPr lang="ru-RU" dirty="0" smtClean="0"/>
            <a:t>Бесплатные путевки</a:t>
          </a:r>
          <a:endParaRPr lang="ru-RU" dirty="0"/>
        </a:p>
      </dgm:t>
    </dgm:pt>
    <dgm:pt modelId="{6A36BA48-FAE6-450E-AC0E-99030022E75B}" type="parTrans" cxnId="{364AF4B0-B273-4919-88DE-48DF06364F87}">
      <dgm:prSet/>
      <dgm:spPr/>
      <dgm:t>
        <a:bodyPr/>
        <a:lstStyle/>
        <a:p>
          <a:endParaRPr lang="ru-RU"/>
        </a:p>
      </dgm:t>
    </dgm:pt>
    <dgm:pt modelId="{0FFC7C93-169C-4597-AB17-2F0BCBD202D2}" type="sibTrans" cxnId="{364AF4B0-B273-4919-88DE-48DF06364F87}">
      <dgm:prSet/>
      <dgm:spPr/>
      <dgm:t>
        <a:bodyPr/>
        <a:lstStyle/>
        <a:p>
          <a:endParaRPr lang="ru-RU"/>
        </a:p>
      </dgm:t>
    </dgm:pt>
    <dgm:pt modelId="{739C7080-5B11-475E-9960-86D1EE552B63}">
      <dgm:prSet phldrT="[Текст]"/>
      <dgm:spPr/>
      <dgm:t>
        <a:bodyPr/>
        <a:lstStyle/>
        <a:p>
          <a:r>
            <a:rPr lang="ru-RU" dirty="0" smtClean="0"/>
            <a:t>Медицинское обслуживание</a:t>
          </a:r>
          <a:endParaRPr lang="ru-RU" dirty="0"/>
        </a:p>
      </dgm:t>
    </dgm:pt>
    <dgm:pt modelId="{C465D9DA-A6F4-4506-910D-435FD0DBA93C}" type="parTrans" cxnId="{1E18F139-5B88-44F9-B6EB-7D5C6167AFAC}">
      <dgm:prSet/>
      <dgm:spPr/>
      <dgm:t>
        <a:bodyPr/>
        <a:lstStyle/>
        <a:p>
          <a:endParaRPr lang="ru-RU"/>
        </a:p>
      </dgm:t>
    </dgm:pt>
    <dgm:pt modelId="{5DB00983-A565-4746-8DF9-95091BA282E9}" type="sibTrans" cxnId="{1E18F139-5B88-44F9-B6EB-7D5C6167AFAC}">
      <dgm:prSet/>
      <dgm:spPr/>
      <dgm:t>
        <a:bodyPr/>
        <a:lstStyle/>
        <a:p>
          <a:endParaRPr lang="ru-RU"/>
        </a:p>
      </dgm:t>
    </dgm:pt>
    <dgm:pt modelId="{55BC06D9-4D9E-4AB6-AF7E-5418A335B841}">
      <dgm:prSet phldrT="[Текст]"/>
      <dgm:spPr/>
      <dgm:t>
        <a:bodyPr/>
        <a:lstStyle/>
        <a:p>
          <a:r>
            <a:rPr lang="ru-RU" dirty="0" smtClean="0"/>
            <a:t>Оплата транспорта и питания</a:t>
          </a:r>
          <a:endParaRPr lang="ru-RU" dirty="0"/>
        </a:p>
      </dgm:t>
    </dgm:pt>
    <dgm:pt modelId="{32521C1B-50A1-41F0-9AB7-F4351B774F13}" type="parTrans" cxnId="{8144DE41-8FEB-4B6D-9460-6097B00D2E37}">
      <dgm:prSet/>
      <dgm:spPr/>
      <dgm:t>
        <a:bodyPr/>
        <a:lstStyle/>
        <a:p>
          <a:endParaRPr lang="ru-RU"/>
        </a:p>
      </dgm:t>
    </dgm:pt>
    <dgm:pt modelId="{080495BE-75B7-478E-B37D-06792E63ABF8}" type="sibTrans" cxnId="{8144DE41-8FEB-4B6D-9460-6097B00D2E37}">
      <dgm:prSet/>
      <dgm:spPr/>
      <dgm:t>
        <a:bodyPr/>
        <a:lstStyle/>
        <a:p>
          <a:endParaRPr lang="ru-RU"/>
        </a:p>
      </dgm:t>
    </dgm:pt>
    <dgm:pt modelId="{36EFF29B-F3F7-41EC-9EB1-1F9F1CAEAC10}">
      <dgm:prSet phldrT="[Текст]"/>
      <dgm:spPr/>
      <dgm:t>
        <a:bodyPr/>
        <a:lstStyle/>
        <a:p>
          <a:r>
            <a:rPr lang="ru-RU" dirty="0" smtClean="0"/>
            <a:t>Профессиональный и карьерный рост</a:t>
          </a:r>
          <a:endParaRPr lang="ru-RU" dirty="0"/>
        </a:p>
      </dgm:t>
    </dgm:pt>
    <dgm:pt modelId="{2F643CA6-CAA7-424E-8FCA-348A721D03A8}" type="parTrans" cxnId="{D835008A-46D6-4F38-92C2-6A0D3DAADB7E}">
      <dgm:prSet/>
      <dgm:spPr/>
      <dgm:t>
        <a:bodyPr/>
        <a:lstStyle/>
        <a:p>
          <a:endParaRPr lang="ru-RU"/>
        </a:p>
      </dgm:t>
    </dgm:pt>
    <dgm:pt modelId="{237A1F06-94FF-463C-BCFC-5F487844A9A0}" type="sibTrans" cxnId="{D835008A-46D6-4F38-92C2-6A0D3DAADB7E}">
      <dgm:prSet/>
      <dgm:spPr/>
      <dgm:t>
        <a:bodyPr/>
        <a:lstStyle/>
        <a:p>
          <a:endParaRPr lang="ru-RU"/>
        </a:p>
      </dgm:t>
    </dgm:pt>
    <dgm:pt modelId="{7F827CB7-5800-4525-B67F-29ECFCCB29CA}">
      <dgm:prSet phldrT="[Текст]"/>
      <dgm:spPr/>
      <dgm:t>
        <a:bodyPr/>
        <a:lstStyle/>
        <a:p>
          <a:r>
            <a:rPr lang="ru-RU" dirty="0" smtClean="0"/>
            <a:t>Благодарность</a:t>
          </a:r>
          <a:endParaRPr lang="ru-RU" dirty="0"/>
        </a:p>
      </dgm:t>
    </dgm:pt>
    <dgm:pt modelId="{85C5A2CB-0FBE-4C83-AFA1-925B465FF6E2}" type="parTrans" cxnId="{3CEACA3A-9052-49AD-8FCF-0EF394CDB30D}">
      <dgm:prSet/>
      <dgm:spPr/>
      <dgm:t>
        <a:bodyPr/>
        <a:lstStyle/>
        <a:p>
          <a:endParaRPr lang="ru-RU"/>
        </a:p>
      </dgm:t>
    </dgm:pt>
    <dgm:pt modelId="{064B5F7A-7BC6-4695-89BE-8A438F343154}" type="sibTrans" cxnId="{3CEACA3A-9052-49AD-8FCF-0EF394CDB30D}">
      <dgm:prSet/>
      <dgm:spPr/>
      <dgm:t>
        <a:bodyPr/>
        <a:lstStyle/>
        <a:p>
          <a:endParaRPr lang="ru-RU"/>
        </a:p>
      </dgm:t>
    </dgm:pt>
    <dgm:pt modelId="{C61E38C2-1499-41CC-90FD-8FDD162D5236}">
      <dgm:prSet phldrT="[Текст]"/>
      <dgm:spPr/>
      <dgm:t>
        <a:bodyPr/>
        <a:lstStyle/>
        <a:p>
          <a:r>
            <a:rPr lang="ru-RU" dirty="0" smtClean="0"/>
            <a:t>Грамоты</a:t>
          </a:r>
          <a:endParaRPr lang="ru-RU" dirty="0"/>
        </a:p>
      </dgm:t>
    </dgm:pt>
    <dgm:pt modelId="{563675E8-CEFB-4D47-9711-63CFC2ACD9DC}" type="parTrans" cxnId="{F88C4D20-9139-4A3F-8B5C-0098E4993F4A}">
      <dgm:prSet/>
      <dgm:spPr/>
      <dgm:t>
        <a:bodyPr/>
        <a:lstStyle/>
        <a:p>
          <a:endParaRPr lang="ru-RU"/>
        </a:p>
      </dgm:t>
    </dgm:pt>
    <dgm:pt modelId="{B0BA8507-66DC-4978-8360-698821D994FC}" type="sibTrans" cxnId="{F88C4D20-9139-4A3F-8B5C-0098E4993F4A}">
      <dgm:prSet/>
      <dgm:spPr/>
      <dgm:t>
        <a:bodyPr/>
        <a:lstStyle/>
        <a:p>
          <a:endParaRPr lang="ru-RU"/>
        </a:p>
      </dgm:t>
    </dgm:pt>
    <dgm:pt modelId="{59091ADA-69B7-4424-8389-FB7E1479564B}">
      <dgm:prSet phldrT="[Текст]"/>
      <dgm:spPr/>
      <dgm:t>
        <a:bodyPr/>
        <a:lstStyle/>
        <a:p>
          <a:r>
            <a:rPr lang="ru-RU" dirty="0" smtClean="0"/>
            <a:t>Ордена  и медали </a:t>
          </a:r>
          <a:endParaRPr lang="ru-RU" dirty="0"/>
        </a:p>
      </dgm:t>
    </dgm:pt>
    <dgm:pt modelId="{B1E4E10D-4DB6-41B9-A0CE-AF9DFE0445D3}" type="parTrans" cxnId="{3795F890-852B-45D9-9B23-8D7D32F829FE}">
      <dgm:prSet/>
      <dgm:spPr/>
      <dgm:t>
        <a:bodyPr/>
        <a:lstStyle/>
        <a:p>
          <a:endParaRPr lang="ru-RU"/>
        </a:p>
      </dgm:t>
    </dgm:pt>
    <dgm:pt modelId="{0ECCA6B4-A1FB-4C0B-AD72-B45B8273894B}" type="sibTrans" cxnId="{3795F890-852B-45D9-9B23-8D7D32F829FE}">
      <dgm:prSet/>
      <dgm:spPr/>
      <dgm:t>
        <a:bodyPr/>
        <a:lstStyle/>
        <a:p>
          <a:endParaRPr lang="ru-RU"/>
        </a:p>
      </dgm:t>
    </dgm:pt>
    <dgm:pt modelId="{9E59B074-AA1C-4418-995C-F89B9FCA3BCE}" type="pres">
      <dgm:prSet presAssocID="{C5AC58C7-432C-4CE2-99F6-83694015511E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EBCEFFC-B8FF-4B51-B4FC-51B6D789DC6D}" type="pres">
      <dgm:prSet presAssocID="{D7C24068-E227-46FD-9189-52EEBC742BAC}" presName="circle1" presStyleLbl="node1" presStyleIdx="0" presStyleCnt="3"/>
      <dgm:spPr/>
    </dgm:pt>
    <dgm:pt modelId="{F1665D33-A536-42EB-BCB9-5296522D943F}" type="pres">
      <dgm:prSet presAssocID="{D7C24068-E227-46FD-9189-52EEBC742BAC}" presName="space" presStyleCnt="0"/>
      <dgm:spPr/>
    </dgm:pt>
    <dgm:pt modelId="{E817C2DB-81DB-4548-8031-D66083E287D3}" type="pres">
      <dgm:prSet presAssocID="{D7C24068-E227-46FD-9189-52EEBC742BAC}" presName="rect1" presStyleLbl="alignAcc1" presStyleIdx="0" presStyleCnt="3"/>
      <dgm:spPr/>
      <dgm:t>
        <a:bodyPr/>
        <a:lstStyle/>
        <a:p>
          <a:endParaRPr lang="ru-RU"/>
        </a:p>
      </dgm:t>
    </dgm:pt>
    <dgm:pt modelId="{5590A62C-A0A6-430A-9C1A-7F530AAB448A}" type="pres">
      <dgm:prSet presAssocID="{DA158431-50EE-42B6-8B7F-8F99D3BDA1E5}" presName="vertSpace2" presStyleLbl="node1" presStyleIdx="0" presStyleCnt="3"/>
      <dgm:spPr/>
    </dgm:pt>
    <dgm:pt modelId="{4A1145E3-8E52-4F7E-8AA8-2B4B77AAFAD5}" type="pres">
      <dgm:prSet presAssocID="{DA158431-50EE-42B6-8B7F-8F99D3BDA1E5}" presName="circle2" presStyleLbl="node1" presStyleIdx="1" presStyleCnt="3"/>
      <dgm:spPr/>
    </dgm:pt>
    <dgm:pt modelId="{375FCC96-22ED-4739-B9C7-605BC7C5C6FB}" type="pres">
      <dgm:prSet presAssocID="{DA158431-50EE-42B6-8B7F-8F99D3BDA1E5}" presName="rect2" presStyleLbl="alignAcc1" presStyleIdx="1" presStyleCnt="3"/>
      <dgm:spPr/>
      <dgm:t>
        <a:bodyPr/>
        <a:lstStyle/>
        <a:p>
          <a:endParaRPr lang="ru-RU"/>
        </a:p>
      </dgm:t>
    </dgm:pt>
    <dgm:pt modelId="{8A846290-E943-4283-8E14-D4098FA4A549}" type="pres">
      <dgm:prSet presAssocID="{126CF51B-D473-4745-9D1A-5B3BEE48982B}" presName="vertSpace3" presStyleLbl="node1" presStyleIdx="1" presStyleCnt="3"/>
      <dgm:spPr/>
    </dgm:pt>
    <dgm:pt modelId="{3F1CA29B-8D09-42CB-AA5D-E03D1F6F472E}" type="pres">
      <dgm:prSet presAssocID="{126CF51B-D473-4745-9D1A-5B3BEE48982B}" presName="circle3" presStyleLbl="node1" presStyleIdx="2" presStyleCnt="3"/>
      <dgm:spPr/>
    </dgm:pt>
    <dgm:pt modelId="{70A18A3E-ED46-4DEB-B424-9D27358A4405}" type="pres">
      <dgm:prSet presAssocID="{126CF51B-D473-4745-9D1A-5B3BEE48982B}" presName="rect3" presStyleLbl="alignAcc1" presStyleIdx="2" presStyleCnt="3"/>
      <dgm:spPr/>
      <dgm:t>
        <a:bodyPr/>
        <a:lstStyle/>
        <a:p>
          <a:endParaRPr lang="ru-RU"/>
        </a:p>
      </dgm:t>
    </dgm:pt>
    <dgm:pt modelId="{54F30A77-6A38-4126-B743-00372BF282CD}" type="pres">
      <dgm:prSet presAssocID="{D7C24068-E227-46FD-9189-52EEBC742BAC}" presName="rect1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6F8A272-BA77-4E16-B7A8-4B978E3FFDF9}" type="pres">
      <dgm:prSet presAssocID="{D7C24068-E227-46FD-9189-52EEBC742BAC}" presName="rect1ChTx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6469ACE-6D22-4B21-B678-76EFB1316C89}" type="pres">
      <dgm:prSet presAssocID="{DA158431-50EE-42B6-8B7F-8F99D3BDA1E5}" presName="rect2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66F04FF-C8F8-456B-B788-3C955666DE82}" type="pres">
      <dgm:prSet presAssocID="{DA158431-50EE-42B6-8B7F-8F99D3BDA1E5}" presName="rect2ChTx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E9AE77-4C61-4121-BD6D-C7494724F49B}" type="pres">
      <dgm:prSet presAssocID="{126CF51B-D473-4745-9D1A-5B3BEE48982B}" presName="rect3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00A24D-1660-43BD-91B5-15A31EEE2888}" type="pres">
      <dgm:prSet presAssocID="{126CF51B-D473-4745-9D1A-5B3BEE48982B}" presName="rect3ChTx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A76BB92-8819-46CC-8FCD-1BFB542D6E88}" type="presOf" srcId="{59091ADA-69B7-4424-8389-FB7E1479564B}" destId="{1800A24D-1660-43BD-91B5-15A31EEE2888}" srcOrd="0" destOrd="4" presId="urn:microsoft.com/office/officeart/2005/8/layout/target3"/>
    <dgm:cxn modelId="{36124139-9EB8-4F37-B7B7-2DD9D711E31C}" srcId="{C5AC58C7-432C-4CE2-99F6-83694015511E}" destId="{DA158431-50EE-42B6-8B7F-8F99D3BDA1E5}" srcOrd="1" destOrd="0" parTransId="{C15718A0-4C4F-4E40-AAB7-57C8A1AB4633}" sibTransId="{A4134D80-A425-4E11-9310-189CED31B774}"/>
    <dgm:cxn modelId="{411D8B6D-D51A-4D89-AC8A-62300BF59BC9}" type="presOf" srcId="{DA158431-50EE-42B6-8B7F-8F99D3BDA1E5}" destId="{375FCC96-22ED-4739-B9C7-605BC7C5C6FB}" srcOrd="0" destOrd="0" presId="urn:microsoft.com/office/officeart/2005/8/layout/target3"/>
    <dgm:cxn modelId="{3CEACA3A-9052-49AD-8FCF-0EF394CDB30D}" srcId="{126CF51B-D473-4745-9D1A-5B3BEE48982B}" destId="{7F827CB7-5800-4525-B67F-29ECFCCB29CA}" srcOrd="2" destOrd="0" parTransId="{85C5A2CB-0FBE-4C83-AFA1-925B465FF6E2}" sibTransId="{064B5F7A-7BC6-4695-89BE-8A438F343154}"/>
    <dgm:cxn modelId="{0374C183-1869-4DF6-BB29-D45ADCDD8E42}" type="presOf" srcId="{5C1A619D-8805-4891-AB28-2E8897516172}" destId="{86F8A272-BA77-4E16-B7A8-4B978E3FFDF9}" srcOrd="0" destOrd="2" presId="urn:microsoft.com/office/officeart/2005/8/layout/target3"/>
    <dgm:cxn modelId="{8CCF8E93-7765-4AF5-BDDE-6298BCCF6649}" type="presOf" srcId="{D77E830C-3482-48ED-BFA2-4D421F9B4CDE}" destId="{86F8A272-BA77-4E16-B7A8-4B978E3FFDF9}" srcOrd="0" destOrd="0" presId="urn:microsoft.com/office/officeart/2005/8/layout/target3"/>
    <dgm:cxn modelId="{A298110A-E2BE-46FE-9AA4-D0E5F0654755}" srcId="{D7C24068-E227-46FD-9189-52EEBC742BAC}" destId="{0A6864D5-CEC0-488F-86DF-2B86204B9665}" srcOrd="1" destOrd="0" parTransId="{F6C5C96B-0F5E-477D-BBC6-5C71C88C839B}" sibTransId="{F76B3AA1-28BB-4FAD-A844-CC647FA16C8C}"/>
    <dgm:cxn modelId="{9E871889-8C28-431C-90FC-E97AD3A24DD3}" srcId="{126CF51B-D473-4745-9D1A-5B3BEE48982B}" destId="{A906AAFD-1CDF-41EB-B94A-DDF0AE4B3D1A}" srcOrd="1" destOrd="0" parTransId="{EAB442A1-DC54-43A7-9436-6E9CCB1E1716}" sibTransId="{233D3BC1-C8FA-4A3A-936E-29A272FC99AA}"/>
    <dgm:cxn modelId="{F229EBB2-3739-44AD-8A66-6A19F4C5BAFA}" type="presOf" srcId="{55BC06D9-4D9E-4AB6-AF7E-5418A335B841}" destId="{86F8A272-BA77-4E16-B7A8-4B978E3FFDF9}" srcOrd="0" destOrd="4" presId="urn:microsoft.com/office/officeart/2005/8/layout/target3"/>
    <dgm:cxn modelId="{1E18F139-5B88-44F9-B6EB-7D5C6167AFAC}" srcId="{D7C24068-E227-46FD-9189-52EEBC742BAC}" destId="{739C7080-5B11-475E-9960-86D1EE552B63}" srcOrd="3" destOrd="0" parTransId="{C465D9DA-A6F4-4506-910D-435FD0DBA93C}" sibTransId="{5DB00983-A565-4746-8DF9-95091BA282E9}"/>
    <dgm:cxn modelId="{BA19B229-9EBA-4132-8396-6DC4DCE32554}" srcId="{C5AC58C7-432C-4CE2-99F6-83694015511E}" destId="{D7C24068-E227-46FD-9189-52EEBC742BAC}" srcOrd="0" destOrd="0" parTransId="{5F509FDB-E364-4DC1-A66C-C645FC96AF7E}" sibTransId="{D3E1D65A-C446-41BF-ADA9-1912D3EB97A2}"/>
    <dgm:cxn modelId="{38027344-D926-4177-87A6-F7175180AB69}" srcId="{C5AC58C7-432C-4CE2-99F6-83694015511E}" destId="{126CF51B-D473-4745-9D1A-5B3BEE48982B}" srcOrd="2" destOrd="0" parTransId="{98A5468D-27AB-41B8-AD58-F14351644C94}" sibTransId="{BB602AF0-84F1-48FC-BB30-B4C3ABD283C0}"/>
    <dgm:cxn modelId="{3795F890-852B-45D9-9B23-8D7D32F829FE}" srcId="{126CF51B-D473-4745-9D1A-5B3BEE48982B}" destId="{59091ADA-69B7-4424-8389-FB7E1479564B}" srcOrd="4" destOrd="0" parTransId="{B1E4E10D-4DB6-41B9-A0CE-AF9DFE0445D3}" sibTransId="{0ECCA6B4-A1FB-4C0B-AD72-B45B8273894B}"/>
    <dgm:cxn modelId="{4B6BDE9E-4531-41CC-B78C-DA9CD52397C8}" type="presOf" srcId="{739C7080-5B11-475E-9960-86D1EE552B63}" destId="{86F8A272-BA77-4E16-B7A8-4B978E3FFDF9}" srcOrd="0" destOrd="3" presId="urn:microsoft.com/office/officeart/2005/8/layout/target3"/>
    <dgm:cxn modelId="{D50FCB3F-B170-4D4B-946A-D1A4EE8F1CF8}" type="presOf" srcId="{D7C24068-E227-46FD-9189-52EEBC742BAC}" destId="{E817C2DB-81DB-4548-8031-D66083E287D3}" srcOrd="0" destOrd="0" presId="urn:microsoft.com/office/officeart/2005/8/layout/target3"/>
    <dgm:cxn modelId="{6171CB6C-27B9-4CA9-9F4E-5F052FB3D3EA}" type="presOf" srcId="{A3C7AAFF-2E3E-4665-B29F-79105EEF8CDC}" destId="{866F04FF-C8F8-456B-B788-3C955666DE82}" srcOrd="0" destOrd="2" presId="urn:microsoft.com/office/officeart/2005/8/layout/target3"/>
    <dgm:cxn modelId="{3DE9C06C-9A5E-4450-B9EA-BCD196CCF5CD}" type="presOf" srcId="{7F5D42E6-BC07-49B1-880D-C0D9E77C7AAF}" destId="{866F04FF-C8F8-456B-B788-3C955666DE82}" srcOrd="0" destOrd="0" presId="urn:microsoft.com/office/officeart/2005/8/layout/target3"/>
    <dgm:cxn modelId="{570E0EA7-1FF3-43C1-B80D-93136988E267}" type="presOf" srcId="{D7C24068-E227-46FD-9189-52EEBC742BAC}" destId="{54F30A77-6A38-4126-B743-00372BF282CD}" srcOrd="1" destOrd="0" presId="urn:microsoft.com/office/officeart/2005/8/layout/target3"/>
    <dgm:cxn modelId="{364AF4B0-B273-4919-88DE-48DF06364F87}" srcId="{D7C24068-E227-46FD-9189-52EEBC742BAC}" destId="{5C1A619D-8805-4891-AB28-2E8897516172}" srcOrd="2" destOrd="0" parTransId="{6A36BA48-FAE6-450E-AC0E-99030022E75B}" sibTransId="{0FFC7C93-169C-4597-AB17-2F0BCBD202D2}"/>
    <dgm:cxn modelId="{F88C4D20-9139-4A3F-8B5C-0098E4993F4A}" srcId="{126CF51B-D473-4745-9D1A-5B3BEE48982B}" destId="{C61E38C2-1499-41CC-90FD-8FDD162D5236}" srcOrd="3" destOrd="0" parTransId="{563675E8-CEFB-4D47-9711-63CFC2ACD9DC}" sibTransId="{B0BA8507-66DC-4978-8360-698821D994FC}"/>
    <dgm:cxn modelId="{0120DED5-BBE2-436E-921A-AE83C90F5357}" type="presOf" srcId="{C5AC58C7-432C-4CE2-99F6-83694015511E}" destId="{9E59B074-AA1C-4418-995C-F89B9FCA3BCE}" srcOrd="0" destOrd="0" presId="urn:microsoft.com/office/officeart/2005/8/layout/target3"/>
    <dgm:cxn modelId="{743F4373-7D46-4B53-B76C-8B182D521BB9}" srcId="{DA158431-50EE-42B6-8B7F-8F99D3BDA1E5}" destId="{A3C7AAFF-2E3E-4665-B29F-79105EEF8CDC}" srcOrd="2" destOrd="0" parTransId="{89B4A66B-EECE-403E-8BF1-0D0CCADC4E52}" sibTransId="{47C92DDD-7BF9-432D-95FE-2D496B4CDF2D}"/>
    <dgm:cxn modelId="{8144DE41-8FEB-4B6D-9460-6097B00D2E37}" srcId="{D7C24068-E227-46FD-9189-52EEBC742BAC}" destId="{55BC06D9-4D9E-4AB6-AF7E-5418A335B841}" srcOrd="4" destOrd="0" parTransId="{32521C1B-50A1-41F0-9AB7-F4351B774F13}" sibTransId="{080495BE-75B7-478E-B37D-06792E63ABF8}"/>
    <dgm:cxn modelId="{D835008A-46D6-4F38-92C2-6A0D3DAADB7E}" srcId="{DA158431-50EE-42B6-8B7F-8F99D3BDA1E5}" destId="{36EFF29B-F3F7-41EC-9EB1-1F9F1CAEAC10}" srcOrd="1" destOrd="0" parTransId="{2F643CA6-CAA7-424E-8FCA-348A721D03A8}" sibTransId="{237A1F06-94FF-463C-BCFC-5F487844A9A0}"/>
    <dgm:cxn modelId="{272183D9-5C14-422A-A404-DB2667E0C720}" type="presOf" srcId="{0A6864D5-CEC0-488F-86DF-2B86204B9665}" destId="{86F8A272-BA77-4E16-B7A8-4B978E3FFDF9}" srcOrd="0" destOrd="1" presId="urn:microsoft.com/office/officeart/2005/8/layout/target3"/>
    <dgm:cxn modelId="{1D480C77-A58A-4F09-B4B4-BF7EDF5D019E}" type="presOf" srcId="{C61E38C2-1499-41CC-90FD-8FDD162D5236}" destId="{1800A24D-1660-43BD-91B5-15A31EEE2888}" srcOrd="0" destOrd="3" presId="urn:microsoft.com/office/officeart/2005/8/layout/target3"/>
    <dgm:cxn modelId="{F28EA507-C381-45C5-9E79-CAAEFECAE262}" type="presOf" srcId="{DA158431-50EE-42B6-8B7F-8F99D3BDA1E5}" destId="{A6469ACE-6D22-4B21-B678-76EFB1316C89}" srcOrd="1" destOrd="0" presId="urn:microsoft.com/office/officeart/2005/8/layout/target3"/>
    <dgm:cxn modelId="{8D222887-DF67-4320-8CBE-EBC6E0E3FCF9}" srcId="{126CF51B-D473-4745-9D1A-5B3BEE48982B}" destId="{6FEAEF35-DDE5-4A68-A3DC-84D6188812AE}" srcOrd="0" destOrd="0" parTransId="{5E553EF4-4088-435B-90BD-0AFB7939EA42}" sibTransId="{E24C41DF-89D7-4A75-AADF-BDF739023747}"/>
    <dgm:cxn modelId="{35C4F962-9E44-4AB9-BF6B-86778A1BB695}" srcId="{D7C24068-E227-46FD-9189-52EEBC742BAC}" destId="{D77E830C-3482-48ED-BFA2-4D421F9B4CDE}" srcOrd="0" destOrd="0" parTransId="{8232EFB6-AEB5-41F1-A890-DFF2E5A1F13C}" sibTransId="{4BECF2B6-C304-4605-9D70-79AF30513AFA}"/>
    <dgm:cxn modelId="{4A6215F6-7FC9-4095-ADEF-38150F482CC1}" type="presOf" srcId="{6FEAEF35-DDE5-4A68-A3DC-84D6188812AE}" destId="{1800A24D-1660-43BD-91B5-15A31EEE2888}" srcOrd="0" destOrd="0" presId="urn:microsoft.com/office/officeart/2005/8/layout/target3"/>
    <dgm:cxn modelId="{99602F17-0579-4F5C-B29C-7E5B1DCE622E}" type="presOf" srcId="{126CF51B-D473-4745-9D1A-5B3BEE48982B}" destId="{70A18A3E-ED46-4DEB-B424-9D27358A4405}" srcOrd="0" destOrd="0" presId="urn:microsoft.com/office/officeart/2005/8/layout/target3"/>
    <dgm:cxn modelId="{0556B8BF-0965-422D-BB39-69BFD6C02F5C}" type="presOf" srcId="{7F827CB7-5800-4525-B67F-29ECFCCB29CA}" destId="{1800A24D-1660-43BD-91B5-15A31EEE2888}" srcOrd="0" destOrd="2" presId="urn:microsoft.com/office/officeart/2005/8/layout/target3"/>
    <dgm:cxn modelId="{6181E714-706B-4BD1-8EDD-4CE30953DD5F}" type="presOf" srcId="{126CF51B-D473-4745-9D1A-5B3BEE48982B}" destId="{18E9AE77-4C61-4121-BD6D-C7494724F49B}" srcOrd="1" destOrd="0" presId="urn:microsoft.com/office/officeart/2005/8/layout/target3"/>
    <dgm:cxn modelId="{43705F3F-6758-4998-9837-7AF271C2A7DB}" srcId="{DA158431-50EE-42B6-8B7F-8F99D3BDA1E5}" destId="{7F5D42E6-BC07-49B1-880D-C0D9E77C7AAF}" srcOrd="0" destOrd="0" parTransId="{7364D832-4C78-4484-9FB0-CD75B7A0F7BF}" sibTransId="{76957121-7AE7-44B1-ABB1-F096B534AF79}"/>
    <dgm:cxn modelId="{B954EDC0-1CE8-4A1D-9F66-94FDB6D9766C}" type="presOf" srcId="{36EFF29B-F3F7-41EC-9EB1-1F9F1CAEAC10}" destId="{866F04FF-C8F8-456B-B788-3C955666DE82}" srcOrd="0" destOrd="1" presId="urn:microsoft.com/office/officeart/2005/8/layout/target3"/>
    <dgm:cxn modelId="{C8D2703D-3399-4062-A583-A1A56FB2A6CD}" type="presOf" srcId="{A906AAFD-1CDF-41EB-B94A-DDF0AE4B3D1A}" destId="{1800A24D-1660-43BD-91B5-15A31EEE2888}" srcOrd="0" destOrd="1" presId="urn:microsoft.com/office/officeart/2005/8/layout/target3"/>
    <dgm:cxn modelId="{7328426F-32B0-42E6-AEC8-6B59F9CAAFDC}" type="presParOf" srcId="{9E59B074-AA1C-4418-995C-F89B9FCA3BCE}" destId="{7EBCEFFC-B8FF-4B51-B4FC-51B6D789DC6D}" srcOrd="0" destOrd="0" presId="urn:microsoft.com/office/officeart/2005/8/layout/target3"/>
    <dgm:cxn modelId="{4431CED9-8852-42EA-8E22-E44E39D4A229}" type="presParOf" srcId="{9E59B074-AA1C-4418-995C-F89B9FCA3BCE}" destId="{F1665D33-A536-42EB-BCB9-5296522D943F}" srcOrd="1" destOrd="0" presId="urn:microsoft.com/office/officeart/2005/8/layout/target3"/>
    <dgm:cxn modelId="{5E108CCA-2BEC-4903-B1F4-365DE2B9CA3B}" type="presParOf" srcId="{9E59B074-AA1C-4418-995C-F89B9FCA3BCE}" destId="{E817C2DB-81DB-4548-8031-D66083E287D3}" srcOrd="2" destOrd="0" presId="urn:microsoft.com/office/officeart/2005/8/layout/target3"/>
    <dgm:cxn modelId="{29EEC02A-D6F5-48C1-960D-D38A118D9237}" type="presParOf" srcId="{9E59B074-AA1C-4418-995C-F89B9FCA3BCE}" destId="{5590A62C-A0A6-430A-9C1A-7F530AAB448A}" srcOrd="3" destOrd="0" presId="urn:microsoft.com/office/officeart/2005/8/layout/target3"/>
    <dgm:cxn modelId="{3AC9818B-EB51-4F39-9892-9E4F37929A0C}" type="presParOf" srcId="{9E59B074-AA1C-4418-995C-F89B9FCA3BCE}" destId="{4A1145E3-8E52-4F7E-8AA8-2B4B77AAFAD5}" srcOrd="4" destOrd="0" presId="urn:microsoft.com/office/officeart/2005/8/layout/target3"/>
    <dgm:cxn modelId="{46B26812-66DF-4D94-84A4-6ECE758CC519}" type="presParOf" srcId="{9E59B074-AA1C-4418-995C-F89B9FCA3BCE}" destId="{375FCC96-22ED-4739-B9C7-605BC7C5C6FB}" srcOrd="5" destOrd="0" presId="urn:microsoft.com/office/officeart/2005/8/layout/target3"/>
    <dgm:cxn modelId="{0619BD35-4D14-4114-9346-F6AC8E560527}" type="presParOf" srcId="{9E59B074-AA1C-4418-995C-F89B9FCA3BCE}" destId="{8A846290-E943-4283-8E14-D4098FA4A549}" srcOrd="6" destOrd="0" presId="urn:microsoft.com/office/officeart/2005/8/layout/target3"/>
    <dgm:cxn modelId="{28384672-58F1-4451-80F7-7BA1CD6E0F25}" type="presParOf" srcId="{9E59B074-AA1C-4418-995C-F89B9FCA3BCE}" destId="{3F1CA29B-8D09-42CB-AA5D-E03D1F6F472E}" srcOrd="7" destOrd="0" presId="urn:microsoft.com/office/officeart/2005/8/layout/target3"/>
    <dgm:cxn modelId="{28233762-389C-4F7D-BF52-16B13BD0704D}" type="presParOf" srcId="{9E59B074-AA1C-4418-995C-F89B9FCA3BCE}" destId="{70A18A3E-ED46-4DEB-B424-9D27358A4405}" srcOrd="8" destOrd="0" presId="urn:microsoft.com/office/officeart/2005/8/layout/target3"/>
    <dgm:cxn modelId="{BBF7EC5F-B5A2-4960-9C14-DEA80E6E70E1}" type="presParOf" srcId="{9E59B074-AA1C-4418-995C-F89B9FCA3BCE}" destId="{54F30A77-6A38-4126-B743-00372BF282CD}" srcOrd="9" destOrd="0" presId="urn:microsoft.com/office/officeart/2005/8/layout/target3"/>
    <dgm:cxn modelId="{8965E7CD-F7AD-4E30-BAF7-03AA5E6C8AB9}" type="presParOf" srcId="{9E59B074-AA1C-4418-995C-F89B9FCA3BCE}" destId="{86F8A272-BA77-4E16-B7A8-4B978E3FFDF9}" srcOrd="10" destOrd="0" presId="urn:microsoft.com/office/officeart/2005/8/layout/target3"/>
    <dgm:cxn modelId="{319193C4-8031-4B2E-B9B6-0BE35D7D0CBA}" type="presParOf" srcId="{9E59B074-AA1C-4418-995C-F89B9FCA3BCE}" destId="{A6469ACE-6D22-4B21-B678-76EFB1316C89}" srcOrd="11" destOrd="0" presId="urn:microsoft.com/office/officeart/2005/8/layout/target3"/>
    <dgm:cxn modelId="{C1A7DB25-78C6-485C-B898-B9E9EB874A74}" type="presParOf" srcId="{9E59B074-AA1C-4418-995C-F89B9FCA3BCE}" destId="{866F04FF-C8F8-456B-B788-3C955666DE82}" srcOrd="12" destOrd="0" presId="urn:microsoft.com/office/officeart/2005/8/layout/target3"/>
    <dgm:cxn modelId="{4FE2C96F-6513-4AEA-8B21-19EE5E5A8085}" type="presParOf" srcId="{9E59B074-AA1C-4418-995C-F89B9FCA3BCE}" destId="{18E9AE77-4C61-4121-BD6D-C7494724F49B}" srcOrd="13" destOrd="0" presId="urn:microsoft.com/office/officeart/2005/8/layout/target3"/>
    <dgm:cxn modelId="{D2206B62-68A9-4402-A563-5008C8292304}" type="presParOf" srcId="{9E59B074-AA1C-4418-995C-F89B9FCA3BCE}" destId="{1800A24D-1660-43BD-91B5-15A31EEE2888}" srcOrd="14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900DEEA-70F5-4318-AE1C-B1B28A236CF5}">
      <dsp:nvSpPr>
        <dsp:cNvPr id="0" name=""/>
        <dsp:cNvSpPr/>
      </dsp:nvSpPr>
      <dsp:spPr>
        <a:xfrm rot="5400000">
          <a:off x="6301587" y="-2303662"/>
          <a:ext cx="1698041" cy="6729984"/>
        </a:xfrm>
        <a:prstGeom prst="round2Same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800" kern="1200" dirty="0" smtClean="0"/>
            <a:t>вознаграждение за труд, которое назначается работнику в виде определенной суммы денег</a:t>
          </a:r>
          <a:endParaRPr lang="ru-RU" sz="2800" kern="1200" dirty="0"/>
        </a:p>
      </dsp:txBody>
      <dsp:txXfrm rot="-5400000">
        <a:off x="3785616" y="295201"/>
        <a:ext cx="6647092" cy="1532257"/>
      </dsp:txXfrm>
    </dsp:sp>
    <dsp:sp modelId="{1B4A641D-38C6-4151-925F-A3F90E2320DE}">
      <dsp:nvSpPr>
        <dsp:cNvPr id="0" name=""/>
        <dsp:cNvSpPr/>
      </dsp:nvSpPr>
      <dsp:spPr>
        <a:xfrm>
          <a:off x="0" y="53"/>
          <a:ext cx="3785616" cy="2122552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210" tIns="78105" rIns="156210" bIns="78105" numCol="1" spcCol="1270" anchor="ctr" anchorCtr="0">
          <a:noAutofit/>
        </a:bodyPr>
        <a:lstStyle/>
        <a:p>
          <a:pPr lvl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100" kern="1200" dirty="0" smtClean="0"/>
            <a:t>Номинальная </a:t>
          </a:r>
          <a:endParaRPr lang="ru-RU" sz="4100" kern="1200" dirty="0"/>
        </a:p>
      </dsp:txBody>
      <dsp:txXfrm>
        <a:off x="103614" y="103667"/>
        <a:ext cx="3578388" cy="1915324"/>
      </dsp:txXfrm>
    </dsp:sp>
    <dsp:sp modelId="{ABB730FA-83C3-4F5F-827C-617C51AEF465}">
      <dsp:nvSpPr>
        <dsp:cNvPr id="0" name=""/>
        <dsp:cNvSpPr/>
      </dsp:nvSpPr>
      <dsp:spPr>
        <a:xfrm rot="5400000">
          <a:off x="6301587" y="-74983"/>
          <a:ext cx="1698041" cy="6729984"/>
        </a:xfrm>
        <a:prstGeom prst="round2SameRect">
          <a:avLst/>
        </a:prstGeom>
        <a:solidFill>
          <a:schemeClr val="accent2">
            <a:tint val="40000"/>
            <a:alpha val="90000"/>
            <a:hueOff val="-849226"/>
            <a:satOff val="-75346"/>
            <a:lumOff val="-769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-849226"/>
              <a:satOff val="-75346"/>
              <a:lumOff val="-76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800" kern="1200" dirty="0" smtClean="0"/>
            <a:t>сумма жизненных благ, которые можно приобрести за номинальную плату при данном уровне цен на товары и услуги</a:t>
          </a:r>
          <a:endParaRPr lang="ru-RU" sz="2800" kern="1200" dirty="0"/>
        </a:p>
      </dsp:txBody>
      <dsp:txXfrm rot="-5400000">
        <a:off x="3785616" y="2523880"/>
        <a:ext cx="6647092" cy="1532257"/>
      </dsp:txXfrm>
    </dsp:sp>
    <dsp:sp modelId="{22399CB3-77AD-4192-BF56-CB0315F5A254}">
      <dsp:nvSpPr>
        <dsp:cNvPr id="0" name=""/>
        <dsp:cNvSpPr/>
      </dsp:nvSpPr>
      <dsp:spPr>
        <a:xfrm>
          <a:off x="0" y="2228732"/>
          <a:ext cx="3785616" cy="2122552"/>
        </a:xfrm>
        <a:prstGeom prst="roundRect">
          <a:avLst/>
        </a:prstGeom>
        <a:solidFill>
          <a:schemeClr val="accent2">
            <a:hueOff val="-1455363"/>
            <a:satOff val="-83928"/>
            <a:lumOff val="862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210" tIns="78105" rIns="156210" bIns="78105" numCol="1" spcCol="1270" anchor="ctr" anchorCtr="0">
          <a:noAutofit/>
        </a:bodyPr>
        <a:lstStyle/>
        <a:p>
          <a:pPr lvl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100" kern="1200" dirty="0" smtClean="0"/>
            <a:t>Реальная </a:t>
          </a:r>
          <a:endParaRPr lang="ru-RU" sz="4100" kern="1200" dirty="0"/>
        </a:p>
      </dsp:txBody>
      <dsp:txXfrm>
        <a:off x="103614" y="2332346"/>
        <a:ext cx="3578388" cy="191532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B2F0625-52FD-409A-BD6A-AF9DCA612174}">
      <dsp:nvSpPr>
        <dsp:cNvPr id="0" name=""/>
        <dsp:cNvSpPr/>
      </dsp:nvSpPr>
      <dsp:spPr>
        <a:xfrm>
          <a:off x="5679" y="835314"/>
          <a:ext cx="3952398" cy="464988"/>
        </a:xfrm>
        <a:prstGeom prst="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2BF9970-98C0-40AA-AB86-DAA78704A5B5}">
      <dsp:nvSpPr>
        <dsp:cNvPr id="0" name=""/>
        <dsp:cNvSpPr/>
      </dsp:nvSpPr>
      <dsp:spPr>
        <a:xfrm>
          <a:off x="5679" y="1009944"/>
          <a:ext cx="290357" cy="29035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A6A5A92-CC74-4DCC-B383-9F3FE8729289}">
      <dsp:nvSpPr>
        <dsp:cNvPr id="0" name=""/>
        <dsp:cNvSpPr/>
      </dsp:nvSpPr>
      <dsp:spPr>
        <a:xfrm>
          <a:off x="5679" y="0"/>
          <a:ext cx="3952398" cy="83531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63500" rIns="95250" bIns="63500" numCol="1" spcCol="1270" anchor="ctr" anchorCtr="0">
          <a:noAutofit/>
        </a:bodyPr>
        <a:lstStyle/>
        <a:p>
          <a:pPr lvl="0" algn="l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000" u="sng" kern="1200" dirty="0" smtClean="0">
              <a:solidFill>
                <a:schemeClr val="accent6">
                  <a:lumMod val="50000"/>
                </a:schemeClr>
              </a:solidFill>
            </a:rPr>
            <a:t>Повременная</a:t>
          </a:r>
          <a:endParaRPr lang="ru-RU" sz="5000" u="sng" kern="1200" dirty="0">
            <a:solidFill>
              <a:schemeClr val="accent6">
                <a:lumMod val="50000"/>
              </a:schemeClr>
            </a:solidFill>
          </a:endParaRPr>
        </a:p>
      </dsp:txBody>
      <dsp:txXfrm>
        <a:off x="5679" y="0"/>
        <a:ext cx="3952398" cy="835314"/>
      </dsp:txXfrm>
    </dsp:sp>
    <dsp:sp modelId="{B2ECE1F6-5CC1-42E8-B033-36BCAC882A94}">
      <dsp:nvSpPr>
        <dsp:cNvPr id="0" name=""/>
        <dsp:cNvSpPr/>
      </dsp:nvSpPr>
      <dsp:spPr>
        <a:xfrm>
          <a:off x="5679" y="1686759"/>
          <a:ext cx="290350" cy="29035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94EC8B8-CE3A-4D1F-86A7-1CA0DC298DD9}">
      <dsp:nvSpPr>
        <dsp:cNvPr id="0" name=""/>
        <dsp:cNvSpPr/>
      </dsp:nvSpPr>
      <dsp:spPr>
        <a:xfrm>
          <a:off x="282347" y="1493530"/>
          <a:ext cx="3675730" cy="67680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Зависит от количества отработанного времени</a:t>
          </a:r>
          <a:endParaRPr lang="ru-RU" sz="1600" kern="1200" dirty="0"/>
        </a:p>
      </dsp:txBody>
      <dsp:txXfrm>
        <a:off x="282347" y="1493530"/>
        <a:ext cx="3675730" cy="676807"/>
      </dsp:txXfrm>
    </dsp:sp>
    <dsp:sp modelId="{3794E8AF-2E20-41CF-84C4-03417C9B1B76}">
      <dsp:nvSpPr>
        <dsp:cNvPr id="0" name=""/>
        <dsp:cNvSpPr/>
      </dsp:nvSpPr>
      <dsp:spPr>
        <a:xfrm>
          <a:off x="5679" y="2363566"/>
          <a:ext cx="290350" cy="29035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717E3D9-77CC-4AD5-899F-8879330BE2BF}">
      <dsp:nvSpPr>
        <dsp:cNvPr id="0" name=""/>
        <dsp:cNvSpPr/>
      </dsp:nvSpPr>
      <dsp:spPr>
        <a:xfrm>
          <a:off x="282347" y="2170337"/>
          <a:ext cx="3675730" cy="67680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Повременная з/п=почасовая ставка*часы</a:t>
          </a:r>
          <a:endParaRPr lang="ru-RU" sz="1600" kern="1200" dirty="0"/>
        </a:p>
      </dsp:txBody>
      <dsp:txXfrm>
        <a:off x="282347" y="2170337"/>
        <a:ext cx="3675730" cy="676807"/>
      </dsp:txXfrm>
    </dsp:sp>
    <dsp:sp modelId="{09E58950-96C2-483A-A3FD-E1E5CE859EB4}">
      <dsp:nvSpPr>
        <dsp:cNvPr id="0" name=""/>
        <dsp:cNvSpPr/>
      </dsp:nvSpPr>
      <dsp:spPr>
        <a:xfrm>
          <a:off x="5679" y="3040373"/>
          <a:ext cx="290350" cy="29035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38E7412-D28E-4384-92E4-E788AFD31CC9}">
      <dsp:nvSpPr>
        <dsp:cNvPr id="0" name=""/>
        <dsp:cNvSpPr/>
      </dsp:nvSpPr>
      <dsp:spPr>
        <a:xfrm>
          <a:off x="282347" y="2847145"/>
          <a:ext cx="3675730" cy="67680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Секретарь, промоутер, учитель, воспитатель, сторож и т.д.</a:t>
          </a:r>
          <a:endParaRPr lang="ru-RU" sz="1600" kern="1200" dirty="0"/>
        </a:p>
      </dsp:txBody>
      <dsp:txXfrm>
        <a:off x="282347" y="2847145"/>
        <a:ext cx="3675730" cy="676807"/>
      </dsp:txXfrm>
    </dsp:sp>
    <dsp:sp modelId="{C060B0ED-D074-448E-AD1E-F554C79DD3BA}">
      <dsp:nvSpPr>
        <dsp:cNvPr id="0" name=""/>
        <dsp:cNvSpPr/>
      </dsp:nvSpPr>
      <dsp:spPr>
        <a:xfrm>
          <a:off x="4155697" y="835314"/>
          <a:ext cx="3952398" cy="46498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FE436A2-47B8-418E-A379-04A5CAC6F80B}">
      <dsp:nvSpPr>
        <dsp:cNvPr id="0" name=""/>
        <dsp:cNvSpPr/>
      </dsp:nvSpPr>
      <dsp:spPr>
        <a:xfrm>
          <a:off x="4155697" y="1009944"/>
          <a:ext cx="290357" cy="29035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0E45709-3279-4524-BC89-2CFD9D29D9D6}">
      <dsp:nvSpPr>
        <dsp:cNvPr id="0" name=""/>
        <dsp:cNvSpPr/>
      </dsp:nvSpPr>
      <dsp:spPr>
        <a:xfrm>
          <a:off x="4155697" y="0"/>
          <a:ext cx="3952398" cy="83531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63500" rIns="95250" bIns="63500" numCol="1" spcCol="1270" anchor="ctr" anchorCtr="0">
          <a:noAutofit/>
        </a:bodyPr>
        <a:lstStyle/>
        <a:p>
          <a:pPr lvl="0" algn="l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000" u="sng" kern="1200" dirty="0" smtClean="0">
              <a:solidFill>
                <a:schemeClr val="accent6">
                  <a:lumMod val="50000"/>
                </a:schemeClr>
              </a:solidFill>
              <a:effectLst/>
            </a:rPr>
            <a:t>Сдельная</a:t>
          </a:r>
          <a:endParaRPr lang="ru-RU" sz="5000" u="sng" kern="1200" dirty="0">
            <a:solidFill>
              <a:schemeClr val="accent6">
                <a:lumMod val="50000"/>
              </a:schemeClr>
            </a:solidFill>
            <a:effectLst/>
          </a:endParaRPr>
        </a:p>
      </dsp:txBody>
      <dsp:txXfrm>
        <a:off x="4155697" y="0"/>
        <a:ext cx="3952398" cy="835314"/>
      </dsp:txXfrm>
    </dsp:sp>
    <dsp:sp modelId="{CD226554-BD55-44D9-8DC4-DD8134804B2E}">
      <dsp:nvSpPr>
        <dsp:cNvPr id="0" name=""/>
        <dsp:cNvSpPr/>
      </dsp:nvSpPr>
      <dsp:spPr>
        <a:xfrm>
          <a:off x="4155697" y="1686759"/>
          <a:ext cx="290350" cy="29035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E56DDD4-5F71-4BDD-8737-5959385A0D86}">
      <dsp:nvSpPr>
        <dsp:cNvPr id="0" name=""/>
        <dsp:cNvSpPr/>
      </dsp:nvSpPr>
      <dsp:spPr>
        <a:xfrm>
          <a:off x="4432365" y="1493530"/>
          <a:ext cx="3675730" cy="67680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Зависит от  количества произведенной продукции</a:t>
          </a:r>
          <a:endParaRPr lang="ru-RU" sz="1600" kern="1200" dirty="0"/>
        </a:p>
      </dsp:txBody>
      <dsp:txXfrm>
        <a:off x="4432365" y="1493530"/>
        <a:ext cx="3675730" cy="676807"/>
      </dsp:txXfrm>
    </dsp:sp>
    <dsp:sp modelId="{6FC0E446-9C0C-49C4-8B9C-D9C9A8B555D6}">
      <dsp:nvSpPr>
        <dsp:cNvPr id="0" name=""/>
        <dsp:cNvSpPr/>
      </dsp:nvSpPr>
      <dsp:spPr>
        <a:xfrm>
          <a:off x="4155697" y="2363566"/>
          <a:ext cx="290350" cy="29035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F99D694-DA60-4959-9261-91256ADCBA80}">
      <dsp:nvSpPr>
        <dsp:cNvPr id="0" name=""/>
        <dsp:cNvSpPr/>
      </dsp:nvSpPr>
      <dsp:spPr>
        <a:xfrm>
          <a:off x="4432365" y="2170337"/>
          <a:ext cx="3675730" cy="67680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Сдельная з/п = количество продукции*поштучная расценка</a:t>
          </a:r>
          <a:endParaRPr lang="ru-RU" sz="1600" kern="1200" dirty="0"/>
        </a:p>
      </dsp:txBody>
      <dsp:txXfrm>
        <a:off x="4432365" y="2170337"/>
        <a:ext cx="3675730" cy="676807"/>
      </dsp:txXfrm>
    </dsp:sp>
    <dsp:sp modelId="{90437560-9B9C-464C-B927-EF71F97B4730}">
      <dsp:nvSpPr>
        <dsp:cNvPr id="0" name=""/>
        <dsp:cNvSpPr/>
      </dsp:nvSpPr>
      <dsp:spPr>
        <a:xfrm>
          <a:off x="4155697" y="3040373"/>
          <a:ext cx="290350" cy="29035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CBE2B13-8BB5-4F0C-A14E-F96A63639F5E}">
      <dsp:nvSpPr>
        <dsp:cNvPr id="0" name=""/>
        <dsp:cNvSpPr/>
      </dsp:nvSpPr>
      <dsp:spPr>
        <a:xfrm>
          <a:off x="4432365" y="2847145"/>
          <a:ext cx="3675730" cy="67680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Слесарь, сантехник, ювелир, швея, грузчик, строитель и т.д.</a:t>
          </a:r>
          <a:endParaRPr lang="ru-RU" sz="1600" kern="1200" dirty="0"/>
        </a:p>
      </dsp:txBody>
      <dsp:txXfrm>
        <a:off x="4432365" y="2847145"/>
        <a:ext cx="3675730" cy="67680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EBCEFFC-B8FF-4B51-B4FC-51B6D789DC6D}">
      <dsp:nvSpPr>
        <dsp:cNvPr id="0" name=""/>
        <dsp:cNvSpPr/>
      </dsp:nvSpPr>
      <dsp:spPr>
        <a:xfrm>
          <a:off x="0" y="0"/>
          <a:ext cx="4441927" cy="4441927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shade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817C2DB-81DB-4548-8031-D66083E287D3}">
      <dsp:nvSpPr>
        <dsp:cNvPr id="0" name=""/>
        <dsp:cNvSpPr/>
      </dsp:nvSpPr>
      <dsp:spPr>
        <a:xfrm>
          <a:off x="2220963" y="0"/>
          <a:ext cx="5850374" cy="444192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/>
            <a:t>Экономические</a:t>
          </a:r>
          <a:endParaRPr lang="ru-RU" sz="3000" kern="1200" dirty="0"/>
        </a:p>
      </dsp:txBody>
      <dsp:txXfrm>
        <a:off x="2220963" y="0"/>
        <a:ext cx="2925187" cy="1332580"/>
      </dsp:txXfrm>
    </dsp:sp>
    <dsp:sp modelId="{4A1145E3-8E52-4F7E-8AA8-2B4B77AAFAD5}">
      <dsp:nvSpPr>
        <dsp:cNvPr id="0" name=""/>
        <dsp:cNvSpPr/>
      </dsp:nvSpPr>
      <dsp:spPr>
        <a:xfrm>
          <a:off x="777338" y="1332580"/>
          <a:ext cx="2887249" cy="2887249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shade val="50000"/>
            <a:hueOff val="268329"/>
            <a:satOff val="-6535"/>
            <a:lumOff val="2859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75FCC96-22ED-4739-B9C7-605BC7C5C6FB}">
      <dsp:nvSpPr>
        <dsp:cNvPr id="0" name=""/>
        <dsp:cNvSpPr/>
      </dsp:nvSpPr>
      <dsp:spPr>
        <a:xfrm>
          <a:off x="2220963" y="1332580"/>
          <a:ext cx="5850374" cy="288724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50000"/>
              <a:hueOff val="268329"/>
              <a:satOff val="-6535"/>
              <a:lumOff val="28597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/>
            <a:t>Социальные </a:t>
          </a:r>
          <a:endParaRPr lang="ru-RU" sz="3000" kern="1200" dirty="0"/>
        </a:p>
      </dsp:txBody>
      <dsp:txXfrm>
        <a:off x="2220963" y="1332580"/>
        <a:ext cx="2925187" cy="1332576"/>
      </dsp:txXfrm>
    </dsp:sp>
    <dsp:sp modelId="{3F1CA29B-8D09-42CB-AA5D-E03D1F6F472E}">
      <dsp:nvSpPr>
        <dsp:cNvPr id="0" name=""/>
        <dsp:cNvSpPr/>
      </dsp:nvSpPr>
      <dsp:spPr>
        <a:xfrm>
          <a:off x="1554675" y="2665157"/>
          <a:ext cx="1332576" cy="1332576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shade val="50000"/>
            <a:hueOff val="268329"/>
            <a:satOff val="-6535"/>
            <a:lumOff val="2859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0A18A3E-ED46-4DEB-B424-9D27358A4405}">
      <dsp:nvSpPr>
        <dsp:cNvPr id="0" name=""/>
        <dsp:cNvSpPr/>
      </dsp:nvSpPr>
      <dsp:spPr>
        <a:xfrm>
          <a:off x="2220963" y="2665157"/>
          <a:ext cx="5850374" cy="133257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50000"/>
              <a:hueOff val="268329"/>
              <a:satOff val="-6535"/>
              <a:lumOff val="28597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/>
            <a:t>Моральные</a:t>
          </a:r>
          <a:endParaRPr lang="ru-RU" sz="3000" kern="1200" dirty="0"/>
        </a:p>
      </dsp:txBody>
      <dsp:txXfrm>
        <a:off x="2220963" y="2665157"/>
        <a:ext cx="2925187" cy="1332576"/>
      </dsp:txXfrm>
    </dsp:sp>
    <dsp:sp modelId="{86F8A272-BA77-4E16-B7A8-4B978E3FFDF9}">
      <dsp:nvSpPr>
        <dsp:cNvPr id="0" name=""/>
        <dsp:cNvSpPr/>
      </dsp:nvSpPr>
      <dsp:spPr>
        <a:xfrm>
          <a:off x="5146150" y="0"/>
          <a:ext cx="2925187" cy="1332580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/>
            <a:t>Повышение з/п</a:t>
          </a:r>
          <a:endParaRPr lang="ru-RU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/>
            <a:t>Бонусы</a:t>
          </a:r>
          <a:endParaRPr lang="ru-RU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/>
            <a:t>Бесплатные путевки</a:t>
          </a:r>
          <a:endParaRPr lang="ru-RU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/>
            <a:t>Медицинское обслуживание</a:t>
          </a:r>
          <a:endParaRPr lang="ru-RU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/>
            <a:t>Оплата транспорта и питания</a:t>
          </a:r>
          <a:endParaRPr lang="ru-RU" sz="1500" kern="1200" dirty="0"/>
        </a:p>
      </dsp:txBody>
      <dsp:txXfrm>
        <a:off x="5146150" y="0"/>
        <a:ext cx="2925187" cy="1332580"/>
      </dsp:txXfrm>
    </dsp:sp>
    <dsp:sp modelId="{866F04FF-C8F8-456B-B788-3C955666DE82}">
      <dsp:nvSpPr>
        <dsp:cNvPr id="0" name=""/>
        <dsp:cNvSpPr/>
      </dsp:nvSpPr>
      <dsp:spPr>
        <a:xfrm>
          <a:off x="5146150" y="1332580"/>
          <a:ext cx="2925187" cy="1332576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/>
            <a:t>Престижность труда</a:t>
          </a:r>
          <a:endParaRPr lang="ru-RU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/>
            <a:t>Профессиональный и карьерный рост</a:t>
          </a:r>
          <a:endParaRPr lang="ru-RU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/>
            <a:t>Получение образования</a:t>
          </a:r>
          <a:endParaRPr lang="ru-RU" sz="1500" kern="1200" dirty="0"/>
        </a:p>
      </dsp:txBody>
      <dsp:txXfrm>
        <a:off x="5146150" y="1332580"/>
        <a:ext cx="2925187" cy="1332576"/>
      </dsp:txXfrm>
    </dsp:sp>
    <dsp:sp modelId="{1800A24D-1660-43BD-91B5-15A31EEE2888}">
      <dsp:nvSpPr>
        <dsp:cNvPr id="0" name=""/>
        <dsp:cNvSpPr/>
      </dsp:nvSpPr>
      <dsp:spPr>
        <a:xfrm>
          <a:off x="5146150" y="2665157"/>
          <a:ext cx="2925187" cy="1332576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/>
            <a:t>Почет </a:t>
          </a:r>
          <a:endParaRPr lang="ru-RU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/>
            <a:t>Уважение</a:t>
          </a:r>
          <a:endParaRPr lang="ru-RU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/>
            <a:t>Благодарность</a:t>
          </a:r>
          <a:endParaRPr lang="ru-RU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/>
            <a:t>Грамоты</a:t>
          </a:r>
          <a:endParaRPr lang="ru-RU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/>
            <a:t>Ордена  и медали </a:t>
          </a:r>
          <a:endParaRPr lang="ru-RU" sz="1500" kern="1200" dirty="0"/>
        </a:p>
      </dsp:txBody>
      <dsp:txXfrm>
        <a:off x="5146150" y="2665157"/>
        <a:ext cx="2925187" cy="133257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SquareAccentList">
  <dgm:title val=""/>
  <dgm:desc val=""/>
  <dgm:catLst>
    <dgm:cat type="list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clrData>
  <dgm:layoutNode name="layout">
    <dgm:varLst>
      <dgm:chMax/>
      <dgm:chPref/>
      <dgm:dir/>
      <dgm:resizeHandles/>
    </dgm:varLst>
    <dgm:choose name="Name0">
      <dgm:if name="Name1" func="var" arg="dir" op="equ" val="norm">
        <dgm:alg type="hierChild">
          <dgm:param type="linDir" val="fromL"/>
          <dgm:param type="vertAlign" val="t"/>
          <dgm:param type="nodeVertAlign" val="t"/>
          <dgm:param type="horzAlign" val="ctr"/>
          <dgm:param type="fallback" val="1D"/>
        </dgm:alg>
      </dgm:if>
      <dgm:else name="Name2">
        <dgm:alg type="hierChild">
          <dgm:param type="linDir" val="fromR"/>
          <dgm:param type="vertAlign" val="t"/>
          <dgm:param type="nodeVertAlign" val="t"/>
          <dgm:param type="horzAlign" val="ctr"/>
          <dgm:param type="fallback" val="1D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Parent" op="equ" val="65"/>
      <dgm:constr type="primFontSz" for="des" forName="Child" op="equ" val="65"/>
      <dgm:constr type="primFontSz" for="des" forName="Child" refType="primFontSz" refFor="des" refForName="Parent" op="lte"/>
      <dgm:constr type="w" for="des" forName="rootComposite" refType="h" refFor="des" refForName="rootComposite" fact="3.0396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 fact="0.5205"/>
      <dgm:constr type="sibSp" refType="w" refFor="des" refForName="rootComposite" fact="0.05"/>
      <dgm:constr type="sp" for="des" forName="root" refType="h" refFor="des" refForName="childComposite" fact="0.2855"/>
    </dgm:constrLst>
    <dgm:ruleLst/>
    <dgm:forEach name="Name3" axis="ch">
      <dgm:forEach name="Name4" axis="self" ptType="node" cnt="1">
        <dgm:layoutNode name="root">
          <dgm:varLst>
            <dgm:chMax/>
            <dgm:chPref/>
          </dgm:varLst>
          <dgm:alg type="hierRoot">
            <dgm:param type="hierAlign" val="tL"/>
          </dgm:alg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5">
              <dgm:if name="Name6" func="var" arg="dir" op="equ" val="norm">
                <dgm:constrLst>
                  <dgm:constr type="l" for="ch" forName="Parent" refType="w" fact="0"/>
                  <dgm:constr type="t" for="ch" forName="Parent" refType="h" fact="0"/>
                  <dgm:constr type="w" for="ch" forName="Parent" refType="w"/>
                  <dgm:constr type="h" for="ch" forName="Parent" refType="h" fact="0.6424"/>
                  <dgm:constr type="l" for="ch" forName="ParentAccent" refType="w" fact="0"/>
                  <dgm:constr type="b" for="ch" forName="ParentAccent" refType="h"/>
                  <dgm:constr type="w" for="ch" forName="ParentAccent" refType="w"/>
                  <dgm:constr type="h" for="ch" forName="ParentAccent" refType="h" fact="0.3576"/>
                  <dgm:constr type="l" for="ch" forName="ParentSmallAccent" refType="w" fact="0"/>
                  <dgm:constr type="b" for="ch" forName="ParentSmallAccent" refType="h"/>
                  <dgm:constr type="w" for="ch" forName="ParentSmallAccent" refType="h" fact="0.2233"/>
                  <dgm:constr type="h" for="ch" forName="ParentSmallAccent" refType="h" fact="0.2233"/>
                </dgm:constrLst>
              </dgm:if>
              <dgm:else name="Name7">
                <dgm:constrLst>
                  <dgm:constr type="l" for="ch" forName="Parent" refType="w" fact="0"/>
                  <dgm:constr type="t" for="ch" forName="Parent" refType="h" fact="0"/>
                  <dgm:constr type="w" for="ch" forName="Parent" refType="w"/>
                  <dgm:constr type="h" for="ch" forName="Parent" refType="h" fact="0.6424"/>
                  <dgm:constr type="l" for="ch" forName="ParentAccent" refType="w" fact="0"/>
                  <dgm:constr type="b" for="ch" forName="ParentAccent" refType="h"/>
                  <dgm:constr type="w" for="ch" forName="ParentAccent" refType="w"/>
                  <dgm:constr type="h" for="ch" forName="ParentAccent" refType="h" fact="0.3576"/>
                  <dgm:constr type="r" for="ch" forName="ParentSmallAccent" refType="w"/>
                  <dgm:constr type="b" for="ch" forName="ParentSmallAccent" refType="h"/>
                  <dgm:constr type="w" for="ch" forName="ParentSmallAccent" refType="h" fact="0.2233"/>
                  <dgm:constr type="h" for="ch" forName="ParentSmallAccent" refType="h" fact="0.2233"/>
                </dgm:constrLst>
              </dgm:else>
            </dgm:choose>
            <dgm:ruleLst/>
            <dgm:layoutNode name="ParentAccent" styleLbl="alignNode1">
              <dgm:alg type="sp"/>
              <dgm:shape xmlns:r="http://schemas.openxmlformats.org/officeDocument/2006/relationships" type="rect" r:blip="">
                <dgm:adjLst/>
              </dgm:shape>
              <dgm:presOf/>
            </dgm:layoutNode>
            <dgm:layoutNode name="ParentSmallAccent" styleLbl="fgAcc1">
              <dgm:alg type="sp"/>
              <dgm:shape xmlns:r="http://schemas.openxmlformats.org/officeDocument/2006/relationships" type="rect" r:blip="">
                <dgm:adjLst/>
              </dgm:shape>
              <dgm:presOf/>
            </dgm:layoutNode>
            <dgm:layoutNode name="Parent" styleLbl="revTx">
              <dgm:varLst>
                <dgm:chMax/>
                <dgm:chPref val="4"/>
                <dgm:bulletEnabled val="1"/>
              </dgm:varLst>
              <dgm:choose name="Name8">
                <dgm:if name="Name9" func="var" arg="dir" op="equ" val="norm">
                  <dgm:alg type="tx">
                    <dgm:param type="txAnchorVertCh" val="mid"/>
                    <dgm:param type="parTxLTRAlign" val="l"/>
                  </dgm:alg>
                </dgm:if>
                <dgm:else name="Name10">
                  <dgm:alg type="tx">
                    <dgm:param type="txAnchorVertCh" val="mid"/>
                    <dgm:param type="parTxLTR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13">
                    <dgm:if name="Name14" func="var" arg="dir" op="equ" val="norm">
                      <dgm:constrLst>
                        <dgm:constr type="w" for="ch" forName="ChildAccent" refType="h" fact="0.429"/>
                        <dgm:constr type="h" for="ch" forName="ChildAccent" refType="h" fact="0.429"/>
                        <dgm:constr type="l" for="ch" forName="ChildAccent" refType="w" fact="0"/>
                        <dgm:constr type="t" for="ch" forName="ChildAccent" refType="h" fact="0.2855"/>
                        <dgm:constr type="w" for="ch" forName="Child" refType="w" fact="0.93"/>
                        <dgm:constr type="h" for="ch" forName="Child" refType="h"/>
                        <dgm:constr type="l" for="ch" forName="Child" refType="w" fact="0.07"/>
                        <dgm:constr type="t" for="ch" forName="Child" refType="h" fact="0"/>
                      </dgm:constrLst>
                    </dgm:if>
                    <dgm:else name="Name15">
                      <dgm:constrLst>
                        <dgm:constr type="w" for="ch" forName="ChildAccent" refType="h" fact="0.429"/>
                        <dgm:constr type="h" for="ch" forName="ChildAccent" refType="h" fact="0.429"/>
                        <dgm:constr type="r" for="ch" forName="ChildAccent" refType="w"/>
                        <dgm:constr type="t" for="ch" forName="ChildAccent" refType="h" fact="0.2855"/>
                        <dgm:constr type="w" for="ch" forName="Child" refType="w" fact="0.93"/>
                        <dgm:constr type="h" for="ch" forName="Child" refType="h"/>
                        <dgm:constr type="r" for="ch" forName="Child" refType="w" fact="0.93"/>
                        <dgm:constr type="t" for="ch" forName="Child" refType="h" fact="0"/>
                      </dgm:constrLst>
                    </dgm:else>
                  </dgm:choose>
                  <dgm:ruleLst/>
                  <dgm:layoutNode name="ChildAccent" styleLbl="solidFgAcc1">
                    <dgm:alg type="sp"/>
                    <dgm:shape xmlns:r="http://schemas.openxmlformats.org/officeDocument/2006/relationships" type="rect" r:blip="">
                      <dgm:adjLst/>
                    </dgm:shape>
                    <dgm:presOf/>
                  </dgm:layoutNode>
                  <dgm:layoutNode name="Child" styleLbl="revTx">
                    <dgm:varLst>
                      <dgm:chMax val="0"/>
                      <dgm:chPref val="0"/>
                      <dgm:bulletEnabled val="1"/>
                    </dgm:varLst>
                    <dgm:choose name="Name16">
                      <dgm:if name="Name17" func="var" arg="dir" op="equ" val="norm">
                        <dgm:alg type="tx">
                          <dgm:param type="txAnchorVertCh" val="mid"/>
                          <dgm:param type="parTxLTRAlign" val="l"/>
                        </dgm:alg>
                      </dgm:if>
                      <dgm:else name="Name18">
                        <dgm:alg type="tx">
                          <dgm:param type="txAnchorVertCh" val="mid"/>
                          <dgm:param type="parTxLTRAlign" val="r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 node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A1912B-4140-4A38-8FD1-50E0D79F10A6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52ACFA-444D-485F-94B6-24EAE98BC9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75437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366F6F9E-ECDD-4636-966B-5EB806B41EFF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77880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2E82ED24-D40A-4F17-A662-C09D36912480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04593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2E82ED24-D40A-4F17-A662-C09D36912480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06202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0487DB51-7101-47E0-820C-70EB050192EA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69623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svg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B89EBBF-D206-4B36-A39E-BF6DB6FA98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3465" y="159836"/>
            <a:ext cx="9144000" cy="2387600"/>
          </a:xfrm>
        </p:spPr>
        <p:txBody>
          <a:bodyPr anchor="b"/>
          <a:lstStyle>
            <a:lvl1pPr algn="ctr">
              <a:defRPr sz="6000" b="1">
                <a:solidFill>
                  <a:schemeClr val="accent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pic>
        <p:nvPicPr>
          <p:cNvPr id="10" name="Рисунок 9" descr="Изображение выглядит как текст, LEGO, игрушка, векторная графика&#10;&#10;Автоматически созданное описание">
            <a:extLst>
              <a:ext uri="{FF2B5EF4-FFF2-40B4-BE49-F238E27FC236}">
                <a16:creationId xmlns:a16="http://schemas.microsoft.com/office/drawing/2014/main" id="{49494F75-C0BB-4B38-B9FA-5725AB03022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3724" y="2666198"/>
            <a:ext cx="7276553" cy="4191802"/>
          </a:xfrm>
          <a:prstGeom prst="rect">
            <a:avLst/>
          </a:prstGeom>
        </p:spPr>
      </p:pic>
      <p:sp>
        <p:nvSpPr>
          <p:cNvPr id="11" name="Овал 10">
            <a:extLst>
              <a:ext uri="{FF2B5EF4-FFF2-40B4-BE49-F238E27FC236}">
                <a16:creationId xmlns:a16="http://schemas.microsoft.com/office/drawing/2014/main" id="{48A8A65B-5230-4C23-81F5-FF0385CADC85}"/>
              </a:ext>
            </a:extLst>
          </p:cNvPr>
          <p:cNvSpPr/>
          <p:nvPr userDrawn="1"/>
        </p:nvSpPr>
        <p:spPr>
          <a:xfrm>
            <a:off x="823775" y="4243674"/>
            <a:ext cx="2848028" cy="1813389"/>
          </a:xfrm>
          <a:custGeom>
            <a:avLst/>
            <a:gdLst>
              <a:gd name="connsiteX0" fmla="*/ 0 w 6531428"/>
              <a:gd name="connsiteY0" fmla="*/ 986971 h 1973942"/>
              <a:gd name="connsiteX1" fmla="*/ 3265714 w 6531428"/>
              <a:gd name="connsiteY1" fmla="*/ 0 h 1973942"/>
              <a:gd name="connsiteX2" fmla="*/ 6531428 w 6531428"/>
              <a:gd name="connsiteY2" fmla="*/ 986971 h 1973942"/>
              <a:gd name="connsiteX3" fmla="*/ 3265714 w 6531428"/>
              <a:gd name="connsiteY3" fmla="*/ 1973942 h 1973942"/>
              <a:gd name="connsiteX4" fmla="*/ 0 w 6531428"/>
              <a:gd name="connsiteY4" fmla="*/ 986971 h 1973942"/>
              <a:gd name="connsiteX0" fmla="*/ 0 w 6583817"/>
              <a:gd name="connsiteY0" fmla="*/ 1036858 h 2023829"/>
              <a:gd name="connsiteX1" fmla="*/ 3265714 w 6583817"/>
              <a:gd name="connsiteY1" fmla="*/ 49887 h 2023829"/>
              <a:gd name="connsiteX2" fmla="*/ 5138057 w 6583817"/>
              <a:gd name="connsiteY2" fmla="*/ 238572 h 2023829"/>
              <a:gd name="connsiteX3" fmla="*/ 6531428 w 6583817"/>
              <a:gd name="connsiteY3" fmla="*/ 1036858 h 2023829"/>
              <a:gd name="connsiteX4" fmla="*/ 3265714 w 6583817"/>
              <a:gd name="connsiteY4" fmla="*/ 2023829 h 2023829"/>
              <a:gd name="connsiteX5" fmla="*/ 0 w 6583817"/>
              <a:gd name="connsiteY5" fmla="*/ 1036858 h 2023829"/>
              <a:gd name="connsiteX0" fmla="*/ 87004 w 6670821"/>
              <a:gd name="connsiteY0" fmla="*/ 1036858 h 2023829"/>
              <a:gd name="connsiteX1" fmla="*/ 1146547 w 6670821"/>
              <a:gd name="connsiteY1" fmla="*/ 267602 h 2023829"/>
              <a:gd name="connsiteX2" fmla="*/ 3352718 w 6670821"/>
              <a:gd name="connsiteY2" fmla="*/ 49887 h 2023829"/>
              <a:gd name="connsiteX3" fmla="*/ 5225061 w 6670821"/>
              <a:gd name="connsiteY3" fmla="*/ 238572 h 2023829"/>
              <a:gd name="connsiteX4" fmla="*/ 6618432 w 6670821"/>
              <a:gd name="connsiteY4" fmla="*/ 1036858 h 2023829"/>
              <a:gd name="connsiteX5" fmla="*/ 3352718 w 6670821"/>
              <a:gd name="connsiteY5" fmla="*/ 2023829 h 2023829"/>
              <a:gd name="connsiteX6" fmla="*/ 87004 w 6670821"/>
              <a:gd name="connsiteY6" fmla="*/ 1036858 h 2023829"/>
              <a:gd name="connsiteX0" fmla="*/ 87004 w 8875308"/>
              <a:gd name="connsiteY0" fmla="*/ 1015551 h 2002522"/>
              <a:gd name="connsiteX1" fmla="*/ 1146547 w 8875308"/>
              <a:gd name="connsiteY1" fmla="*/ 246295 h 2002522"/>
              <a:gd name="connsiteX2" fmla="*/ 3352718 w 8875308"/>
              <a:gd name="connsiteY2" fmla="*/ 28580 h 2002522"/>
              <a:gd name="connsiteX3" fmla="*/ 8795576 w 8875308"/>
              <a:gd name="connsiteY3" fmla="*/ 797837 h 2002522"/>
              <a:gd name="connsiteX4" fmla="*/ 6618432 w 8875308"/>
              <a:gd name="connsiteY4" fmla="*/ 1015551 h 2002522"/>
              <a:gd name="connsiteX5" fmla="*/ 3352718 w 8875308"/>
              <a:gd name="connsiteY5" fmla="*/ 2002522 h 2002522"/>
              <a:gd name="connsiteX6" fmla="*/ 87004 w 8875308"/>
              <a:gd name="connsiteY6" fmla="*/ 1015551 h 2002522"/>
              <a:gd name="connsiteX0" fmla="*/ 87004 w 10749712"/>
              <a:gd name="connsiteY0" fmla="*/ 1015551 h 2649021"/>
              <a:gd name="connsiteX1" fmla="*/ 1146547 w 10749712"/>
              <a:gd name="connsiteY1" fmla="*/ 246295 h 2649021"/>
              <a:gd name="connsiteX2" fmla="*/ 3352718 w 10749712"/>
              <a:gd name="connsiteY2" fmla="*/ 28580 h 2649021"/>
              <a:gd name="connsiteX3" fmla="*/ 8795576 w 10749712"/>
              <a:gd name="connsiteY3" fmla="*/ 797837 h 2649021"/>
              <a:gd name="connsiteX4" fmla="*/ 10711461 w 10749712"/>
              <a:gd name="connsiteY4" fmla="*/ 2568580 h 2649021"/>
              <a:gd name="connsiteX5" fmla="*/ 3352718 w 10749712"/>
              <a:gd name="connsiteY5" fmla="*/ 2002522 h 2649021"/>
              <a:gd name="connsiteX6" fmla="*/ 87004 w 10749712"/>
              <a:gd name="connsiteY6" fmla="*/ 1015551 h 2649021"/>
              <a:gd name="connsiteX0" fmla="*/ 87004 w 10746300"/>
              <a:gd name="connsiteY0" fmla="*/ 1042421 h 2675891"/>
              <a:gd name="connsiteX1" fmla="*/ 1146547 w 10746300"/>
              <a:gd name="connsiteY1" fmla="*/ 273165 h 2675891"/>
              <a:gd name="connsiteX2" fmla="*/ 3352718 w 10746300"/>
              <a:gd name="connsiteY2" fmla="*/ 55450 h 2675891"/>
              <a:gd name="connsiteX3" fmla="*/ 8606890 w 10746300"/>
              <a:gd name="connsiteY3" fmla="*/ 1216593 h 2675891"/>
              <a:gd name="connsiteX4" fmla="*/ 10711461 w 10746300"/>
              <a:gd name="connsiteY4" fmla="*/ 2595450 h 2675891"/>
              <a:gd name="connsiteX5" fmla="*/ 3352718 w 10746300"/>
              <a:gd name="connsiteY5" fmla="*/ 2029392 h 2675891"/>
              <a:gd name="connsiteX6" fmla="*/ 87004 w 10746300"/>
              <a:gd name="connsiteY6" fmla="*/ 1042421 h 2675891"/>
              <a:gd name="connsiteX0" fmla="*/ 87004 w 11635763"/>
              <a:gd name="connsiteY0" fmla="*/ 1042421 h 2430077"/>
              <a:gd name="connsiteX1" fmla="*/ 1146547 w 11635763"/>
              <a:gd name="connsiteY1" fmla="*/ 273165 h 2430077"/>
              <a:gd name="connsiteX2" fmla="*/ 3352718 w 11635763"/>
              <a:gd name="connsiteY2" fmla="*/ 55450 h 2430077"/>
              <a:gd name="connsiteX3" fmla="*/ 8606890 w 11635763"/>
              <a:gd name="connsiteY3" fmla="*/ 1216593 h 2430077"/>
              <a:gd name="connsiteX4" fmla="*/ 11611347 w 11635763"/>
              <a:gd name="connsiteY4" fmla="*/ 2319678 h 2430077"/>
              <a:gd name="connsiteX5" fmla="*/ 3352718 w 11635763"/>
              <a:gd name="connsiteY5" fmla="*/ 2029392 h 2430077"/>
              <a:gd name="connsiteX6" fmla="*/ 87004 w 11635763"/>
              <a:gd name="connsiteY6" fmla="*/ 1042421 h 2430077"/>
              <a:gd name="connsiteX0" fmla="*/ 52390 w 11601149"/>
              <a:gd name="connsiteY0" fmla="*/ 991845 h 2379501"/>
              <a:gd name="connsiteX1" fmla="*/ 1445761 w 11601149"/>
              <a:gd name="connsiteY1" fmla="*/ 759618 h 2379501"/>
              <a:gd name="connsiteX2" fmla="*/ 3318104 w 11601149"/>
              <a:gd name="connsiteY2" fmla="*/ 4874 h 2379501"/>
              <a:gd name="connsiteX3" fmla="*/ 8572276 w 11601149"/>
              <a:gd name="connsiteY3" fmla="*/ 1166017 h 2379501"/>
              <a:gd name="connsiteX4" fmla="*/ 11576733 w 11601149"/>
              <a:gd name="connsiteY4" fmla="*/ 2269102 h 2379501"/>
              <a:gd name="connsiteX5" fmla="*/ 3318104 w 11601149"/>
              <a:gd name="connsiteY5" fmla="*/ 1978816 h 2379501"/>
              <a:gd name="connsiteX6" fmla="*/ 52390 w 11601149"/>
              <a:gd name="connsiteY6" fmla="*/ 991845 h 2379501"/>
              <a:gd name="connsiteX0" fmla="*/ 29383 w 12681228"/>
              <a:gd name="connsiteY0" fmla="*/ 1964302 h 2358409"/>
              <a:gd name="connsiteX1" fmla="*/ 2525840 w 12681228"/>
              <a:gd name="connsiteY1" fmla="*/ 759618 h 2358409"/>
              <a:gd name="connsiteX2" fmla="*/ 4398183 w 12681228"/>
              <a:gd name="connsiteY2" fmla="*/ 4874 h 2358409"/>
              <a:gd name="connsiteX3" fmla="*/ 9652355 w 12681228"/>
              <a:gd name="connsiteY3" fmla="*/ 1166017 h 2358409"/>
              <a:gd name="connsiteX4" fmla="*/ 12656812 w 12681228"/>
              <a:gd name="connsiteY4" fmla="*/ 2269102 h 2358409"/>
              <a:gd name="connsiteX5" fmla="*/ 4398183 w 12681228"/>
              <a:gd name="connsiteY5" fmla="*/ 1978816 h 2358409"/>
              <a:gd name="connsiteX6" fmla="*/ 29383 w 12681228"/>
              <a:gd name="connsiteY6" fmla="*/ 1964302 h 2358409"/>
              <a:gd name="connsiteX0" fmla="*/ 29383 w 12681228"/>
              <a:gd name="connsiteY0" fmla="*/ 1228203 h 1622310"/>
              <a:gd name="connsiteX1" fmla="*/ 2525840 w 12681228"/>
              <a:gd name="connsiteY1" fmla="*/ 23519 h 1622310"/>
              <a:gd name="connsiteX2" fmla="*/ 5718983 w 12681228"/>
              <a:gd name="connsiteY2" fmla="*/ 676660 h 1622310"/>
              <a:gd name="connsiteX3" fmla="*/ 9652355 w 12681228"/>
              <a:gd name="connsiteY3" fmla="*/ 429918 h 1622310"/>
              <a:gd name="connsiteX4" fmla="*/ 12656812 w 12681228"/>
              <a:gd name="connsiteY4" fmla="*/ 1533003 h 1622310"/>
              <a:gd name="connsiteX5" fmla="*/ 4398183 w 12681228"/>
              <a:gd name="connsiteY5" fmla="*/ 1242717 h 1622310"/>
              <a:gd name="connsiteX6" fmla="*/ 29383 w 12681228"/>
              <a:gd name="connsiteY6" fmla="*/ 1228203 h 1622310"/>
              <a:gd name="connsiteX0" fmla="*/ 29383 w 12682468"/>
              <a:gd name="connsiteY0" fmla="*/ 1229191 h 1623298"/>
              <a:gd name="connsiteX1" fmla="*/ 2525840 w 12682468"/>
              <a:gd name="connsiteY1" fmla="*/ 24507 h 1623298"/>
              <a:gd name="connsiteX2" fmla="*/ 5718983 w 12682468"/>
              <a:gd name="connsiteY2" fmla="*/ 677648 h 1623298"/>
              <a:gd name="connsiteX3" fmla="*/ 9797498 w 12682468"/>
              <a:gd name="connsiteY3" fmla="*/ 648620 h 1623298"/>
              <a:gd name="connsiteX4" fmla="*/ 12656812 w 12682468"/>
              <a:gd name="connsiteY4" fmla="*/ 1533991 h 1623298"/>
              <a:gd name="connsiteX5" fmla="*/ 4398183 w 12682468"/>
              <a:gd name="connsiteY5" fmla="*/ 1243705 h 1623298"/>
              <a:gd name="connsiteX6" fmla="*/ 29383 w 12682468"/>
              <a:gd name="connsiteY6" fmla="*/ 1229191 h 1623298"/>
              <a:gd name="connsiteX0" fmla="*/ 29383 w 12682468"/>
              <a:gd name="connsiteY0" fmla="*/ 1229191 h 1623298"/>
              <a:gd name="connsiteX1" fmla="*/ 2525840 w 12682468"/>
              <a:gd name="connsiteY1" fmla="*/ 24507 h 1623298"/>
              <a:gd name="connsiteX2" fmla="*/ 5718983 w 12682468"/>
              <a:gd name="connsiteY2" fmla="*/ 677648 h 1623298"/>
              <a:gd name="connsiteX3" fmla="*/ 9797498 w 12682468"/>
              <a:gd name="connsiteY3" fmla="*/ 648620 h 1623298"/>
              <a:gd name="connsiteX4" fmla="*/ 12656812 w 12682468"/>
              <a:gd name="connsiteY4" fmla="*/ 1533991 h 1623298"/>
              <a:gd name="connsiteX5" fmla="*/ 4398183 w 12682468"/>
              <a:gd name="connsiteY5" fmla="*/ 1243705 h 1623298"/>
              <a:gd name="connsiteX6" fmla="*/ 29383 w 12682468"/>
              <a:gd name="connsiteY6" fmla="*/ 1229191 h 1623298"/>
              <a:gd name="connsiteX0" fmla="*/ 29383 w 12682468"/>
              <a:gd name="connsiteY0" fmla="*/ 1229191 h 1623298"/>
              <a:gd name="connsiteX1" fmla="*/ 2525840 w 12682468"/>
              <a:gd name="connsiteY1" fmla="*/ 24507 h 1623298"/>
              <a:gd name="connsiteX2" fmla="*/ 5718983 w 12682468"/>
              <a:gd name="connsiteY2" fmla="*/ 677648 h 1623298"/>
              <a:gd name="connsiteX3" fmla="*/ 9797498 w 12682468"/>
              <a:gd name="connsiteY3" fmla="*/ 648620 h 1623298"/>
              <a:gd name="connsiteX4" fmla="*/ 12656812 w 12682468"/>
              <a:gd name="connsiteY4" fmla="*/ 1533991 h 1623298"/>
              <a:gd name="connsiteX5" fmla="*/ 4398183 w 12682468"/>
              <a:gd name="connsiteY5" fmla="*/ 1243705 h 1623298"/>
              <a:gd name="connsiteX6" fmla="*/ 29383 w 12682468"/>
              <a:gd name="connsiteY6" fmla="*/ 1229191 h 1623298"/>
              <a:gd name="connsiteX0" fmla="*/ 29383 w 12682468"/>
              <a:gd name="connsiteY0" fmla="*/ 1229191 h 1623298"/>
              <a:gd name="connsiteX1" fmla="*/ 2525840 w 12682468"/>
              <a:gd name="connsiteY1" fmla="*/ 24507 h 1623298"/>
              <a:gd name="connsiteX2" fmla="*/ 5718983 w 12682468"/>
              <a:gd name="connsiteY2" fmla="*/ 677648 h 1623298"/>
              <a:gd name="connsiteX3" fmla="*/ 9797498 w 12682468"/>
              <a:gd name="connsiteY3" fmla="*/ 648620 h 1623298"/>
              <a:gd name="connsiteX4" fmla="*/ 12656812 w 12682468"/>
              <a:gd name="connsiteY4" fmla="*/ 1533991 h 1623298"/>
              <a:gd name="connsiteX5" fmla="*/ 4398183 w 12682468"/>
              <a:gd name="connsiteY5" fmla="*/ 1243705 h 1623298"/>
              <a:gd name="connsiteX6" fmla="*/ 29383 w 12682468"/>
              <a:gd name="connsiteY6" fmla="*/ 1229191 h 1623298"/>
              <a:gd name="connsiteX0" fmla="*/ 46705 w 12699790"/>
              <a:gd name="connsiteY0" fmla="*/ 1032301 h 1426408"/>
              <a:gd name="connsiteX1" fmla="*/ 2180305 w 12699790"/>
              <a:gd name="connsiteY1" fmla="*/ 30817 h 1426408"/>
              <a:gd name="connsiteX2" fmla="*/ 5736305 w 12699790"/>
              <a:gd name="connsiteY2" fmla="*/ 480758 h 1426408"/>
              <a:gd name="connsiteX3" fmla="*/ 9814820 w 12699790"/>
              <a:gd name="connsiteY3" fmla="*/ 451730 h 1426408"/>
              <a:gd name="connsiteX4" fmla="*/ 12674134 w 12699790"/>
              <a:gd name="connsiteY4" fmla="*/ 1337101 h 1426408"/>
              <a:gd name="connsiteX5" fmla="*/ 4415505 w 12699790"/>
              <a:gd name="connsiteY5" fmla="*/ 1046815 h 1426408"/>
              <a:gd name="connsiteX6" fmla="*/ 46705 w 12699790"/>
              <a:gd name="connsiteY6" fmla="*/ 1032301 h 1426408"/>
              <a:gd name="connsiteX0" fmla="*/ 387846 w 13104827"/>
              <a:gd name="connsiteY0" fmla="*/ 1032301 h 2413473"/>
              <a:gd name="connsiteX1" fmla="*/ 2521446 w 13104827"/>
              <a:gd name="connsiteY1" fmla="*/ 30817 h 2413473"/>
              <a:gd name="connsiteX2" fmla="*/ 6077446 w 13104827"/>
              <a:gd name="connsiteY2" fmla="*/ 480758 h 2413473"/>
              <a:gd name="connsiteX3" fmla="*/ 10155961 w 13104827"/>
              <a:gd name="connsiteY3" fmla="*/ 451730 h 2413473"/>
              <a:gd name="connsiteX4" fmla="*/ 13015275 w 13104827"/>
              <a:gd name="connsiteY4" fmla="*/ 1337101 h 2413473"/>
              <a:gd name="connsiteX5" fmla="*/ 11215503 w 13104827"/>
              <a:gd name="connsiteY5" fmla="*/ 2411157 h 2413473"/>
              <a:gd name="connsiteX6" fmla="*/ 387846 w 13104827"/>
              <a:gd name="connsiteY6" fmla="*/ 1032301 h 2413473"/>
              <a:gd name="connsiteX0" fmla="*/ 463794 w 13180775"/>
              <a:gd name="connsiteY0" fmla="*/ 1003397 h 2384569"/>
              <a:gd name="connsiteX1" fmla="*/ 2597394 w 13180775"/>
              <a:gd name="connsiteY1" fmla="*/ 1913 h 2384569"/>
              <a:gd name="connsiteX2" fmla="*/ 8199908 w 13180775"/>
              <a:gd name="connsiteY2" fmla="*/ 742139 h 2384569"/>
              <a:gd name="connsiteX3" fmla="*/ 10231909 w 13180775"/>
              <a:gd name="connsiteY3" fmla="*/ 422826 h 2384569"/>
              <a:gd name="connsiteX4" fmla="*/ 13091223 w 13180775"/>
              <a:gd name="connsiteY4" fmla="*/ 1308197 h 2384569"/>
              <a:gd name="connsiteX5" fmla="*/ 11291451 w 13180775"/>
              <a:gd name="connsiteY5" fmla="*/ 2382253 h 2384569"/>
              <a:gd name="connsiteX6" fmla="*/ 463794 w 13180775"/>
              <a:gd name="connsiteY6" fmla="*/ 1003397 h 2384569"/>
              <a:gd name="connsiteX0" fmla="*/ 41439 w 12758420"/>
              <a:gd name="connsiteY0" fmla="*/ 612625 h 1993797"/>
              <a:gd name="connsiteX1" fmla="*/ 7167953 w 12758420"/>
              <a:gd name="connsiteY1" fmla="*/ 1817313 h 1993797"/>
              <a:gd name="connsiteX2" fmla="*/ 7777553 w 12758420"/>
              <a:gd name="connsiteY2" fmla="*/ 351367 h 1993797"/>
              <a:gd name="connsiteX3" fmla="*/ 9809554 w 12758420"/>
              <a:gd name="connsiteY3" fmla="*/ 32054 h 1993797"/>
              <a:gd name="connsiteX4" fmla="*/ 12668868 w 12758420"/>
              <a:gd name="connsiteY4" fmla="*/ 917425 h 1993797"/>
              <a:gd name="connsiteX5" fmla="*/ 10869096 w 12758420"/>
              <a:gd name="connsiteY5" fmla="*/ 1991481 h 1993797"/>
              <a:gd name="connsiteX6" fmla="*/ 41439 w 12758420"/>
              <a:gd name="connsiteY6" fmla="*/ 612625 h 1993797"/>
              <a:gd name="connsiteX0" fmla="*/ 1824082 w 5569992"/>
              <a:gd name="connsiteY0" fmla="*/ 2267253 h 2272975"/>
              <a:gd name="connsiteX1" fmla="*/ 53339 w 5569992"/>
              <a:gd name="connsiteY1" fmla="*/ 1817313 h 2272975"/>
              <a:gd name="connsiteX2" fmla="*/ 662939 w 5569992"/>
              <a:gd name="connsiteY2" fmla="*/ 351367 h 2272975"/>
              <a:gd name="connsiteX3" fmla="*/ 2694940 w 5569992"/>
              <a:gd name="connsiteY3" fmla="*/ 32054 h 2272975"/>
              <a:gd name="connsiteX4" fmla="*/ 5554254 w 5569992"/>
              <a:gd name="connsiteY4" fmla="*/ 917425 h 2272975"/>
              <a:gd name="connsiteX5" fmla="*/ 3754482 w 5569992"/>
              <a:gd name="connsiteY5" fmla="*/ 1991481 h 2272975"/>
              <a:gd name="connsiteX6" fmla="*/ 1824082 w 5569992"/>
              <a:gd name="connsiteY6" fmla="*/ 2267253 h 2272975"/>
              <a:gd name="connsiteX0" fmla="*/ 1824082 w 3945162"/>
              <a:gd name="connsiteY0" fmla="*/ 2262360 h 2268664"/>
              <a:gd name="connsiteX1" fmla="*/ 53339 w 3945162"/>
              <a:gd name="connsiteY1" fmla="*/ 1812420 h 2268664"/>
              <a:gd name="connsiteX2" fmla="*/ 662939 w 3945162"/>
              <a:gd name="connsiteY2" fmla="*/ 346474 h 2268664"/>
              <a:gd name="connsiteX3" fmla="*/ 2694940 w 3945162"/>
              <a:gd name="connsiteY3" fmla="*/ 27161 h 2268664"/>
              <a:gd name="connsiteX4" fmla="*/ 3754483 w 3945162"/>
              <a:gd name="connsiteY4" fmla="*/ 839961 h 2268664"/>
              <a:gd name="connsiteX5" fmla="*/ 3754482 w 3945162"/>
              <a:gd name="connsiteY5" fmla="*/ 1986588 h 2268664"/>
              <a:gd name="connsiteX6" fmla="*/ 1824082 w 3945162"/>
              <a:gd name="connsiteY6" fmla="*/ 2262360 h 2268664"/>
              <a:gd name="connsiteX0" fmla="*/ 1824082 w 4016541"/>
              <a:gd name="connsiteY0" fmla="*/ 2262360 h 2264816"/>
              <a:gd name="connsiteX1" fmla="*/ 53339 w 4016541"/>
              <a:gd name="connsiteY1" fmla="*/ 1812420 h 2264816"/>
              <a:gd name="connsiteX2" fmla="*/ 662939 w 4016541"/>
              <a:gd name="connsiteY2" fmla="*/ 346474 h 2264816"/>
              <a:gd name="connsiteX3" fmla="*/ 2694940 w 4016541"/>
              <a:gd name="connsiteY3" fmla="*/ 27161 h 2264816"/>
              <a:gd name="connsiteX4" fmla="*/ 3754483 w 4016541"/>
              <a:gd name="connsiteY4" fmla="*/ 839961 h 2264816"/>
              <a:gd name="connsiteX5" fmla="*/ 3856082 w 4016541"/>
              <a:gd name="connsiteY5" fmla="*/ 1667274 h 2264816"/>
              <a:gd name="connsiteX6" fmla="*/ 1824082 w 4016541"/>
              <a:gd name="connsiteY6" fmla="*/ 2262360 h 2264816"/>
              <a:gd name="connsiteX0" fmla="*/ 1835134 w 4027593"/>
              <a:gd name="connsiteY0" fmla="*/ 2668373 h 2670829"/>
              <a:gd name="connsiteX1" fmla="*/ 64391 w 4027593"/>
              <a:gd name="connsiteY1" fmla="*/ 2218433 h 2670829"/>
              <a:gd name="connsiteX2" fmla="*/ 673991 w 4027593"/>
              <a:gd name="connsiteY2" fmla="*/ 752487 h 2670829"/>
              <a:gd name="connsiteX3" fmla="*/ 3358837 w 4027593"/>
              <a:gd name="connsiteY3" fmla="*/ 9708 h 2670829"/>
              <a:gd name="connsiteX4" fmla="*/ 3765535 w 4027593"/>
              <a:gd name="connsiteY4" fmla="*/ 1245974 h 2670829"/>
              <a:gd name="connsiteX5" fmla="*/ 3867134 w 4027593"/>
              <a:gd name="connsiteY5" fmla="*/ 2073287 h 2670829"/>
              <a:gd name="connsiteX6" fmla="*/ 1835134 w 4027593"/>
              <a:gd name="connsiteY6" fmla="*/ 2668373 h 2670829"/>
              <a:gd name="connsiteX0" fmla="*/ 1835134 w 4909037"/>
              <a:gd name="connsiteY0" fmla="*/ 2668375 h 2877367"/>
              <a:gd name="connsiteX1" fmla="*/ 64391 w 4909037"/>
              <a:gd name="connsiteY1" fmla="*/ 2218435 h 2877367"/>
              <a:gd name="connsiteX2" fmla="*/ 673991 w 4909037"/>
              <a:gd name="connsiteY2" fmla="*/ 752489 h 2877367"/>
              <a:gd name="connsiteX3" fmla="*/ 3358837 w 4909037"/>
              <a:gd name="connsiteY3" fmla="*/ 9710 h 2877367"/>
              <a:gd name="connsiteX4" fmla="*/ 3765535 w 4909037"/>
              <a:gd name="connsiteY4" fmla="*/ 1245976 h 2877367"/>
              <a:gd name="connsiteX5" fmla="*/ 4855224 w 4909037"/>
              <a:gd name="connsiteY5" fmla="*/ 2779069 h 2877367"/>
              <a:gd name="connsiteX6" fmla="*/ 1835134 w 4909037"/>
              <a:gd name="connsiteY6" fmla="*/ 2668375 h 2877367"/>
              <a:gd name="connsiteX0" fmla="*/ 1835134 w 4957386"/>
              <a:gd name="connsiteY0" fmla="*/ 2668375 h 3060296"/>
              <a:gd name="connsiteX1" fmla="*/ 64391 w 4957386"/>
              <a:gd name="connsiteY1" fmla="*/ 2218435 h 3060296"/>
              <a:gd name="connsiteX2" fmla="*/ 673991 w 4957386"/>
              <a:gd name="connsiteY2" fmla="*/ 752489 h 3060296"/>
              <a:gd name="connsiteX3" fmla="*/ 3358837 w 4957386"/>
              <a:gd name="connsiteY3" fmla="*/ 9710 h 3060296"/>
              <a:gd name="connsiteX4" fmla="*/ 3765535 w 4957386"/>
              <a:gd name="connsiteY4" fmla="*/ 1245976 h 3060296"/>
              <a:gd name="connsiteX5" fmla="*/ 4855224 w 4957386"/>
              <a:gd name="connsiteY5" fmla="*/ 2779069 h 3060296"/>
              <a:gd name="connsiteX6" fmla="*/ 863866 w 4957386"/>
              <a:gd name="connsiteY6" fmla="*/ 3052687 h 3060296"/>
              <a:gd name="connsiteX7" fmla="*/ 1835134 w 4957386"/>
              <a:gd name="connsiteY7" fmla="*/ 2668375 h 3060296"/>
              <a:gd name="connsiteX0" fmla="*/ 90983 w 4977684"/>
              <a:gd name="connsiteY0" fmla="*/ 2756598 h 3060296"/>
              <a:gd name="connsiteX1" fmla="*/ 84688 w 4977684"/>
              <a:gd name="connsiteY1" fmla="*/ 2218435 h 3060296"/>
              <a:gd name="connsiteX2" fmla="*/ 694288 w 4977684"/>
              <a:gd name="connsiteY2" fmla="*/ 752489 h 3060296"/>
              <a:gd name="connsiteX3" fmla="*/ 3379134 w 4977684"/>
              <a:gd name="connsiteY3" fmla="*/ 9710 h 3060296"/>
              <a:gd name="connsiteX4" fmla="*/ 3785832 w 4977684"/>
              <a:gd name="connsiteY4" fmla="*/ 1245976 h 3060296"/>
              <a:gd name="connsiteX5" fmla="*/ 4875521 w 4977684"/>
              <a:gd name="connsiteY5" fmla="*/ 2779069 h 3060296"/>
              <a:gd name="connsiteX6" fmla="*/ 884163 w 4977684"/>
              <a:gd name="connsiteY6" fmla="*/ 3052687 h 3060296"/>
              <a:gd name="connsiteX7" fmla="*/ 90983 w 4977684"/>
              <a:gd name="connsiteY7" fmla="*/ 2756598 h 3060296"/>
              <a:gd name="connsiteX0" fmla="*/ 90983 w 5250734"/>
              <a:gd name="connsiteY0" fmla="*/ 2746890 h 3065706"/>
              <a:gd name="connsiteX1" fmla="*/ 84688 w 5250734"/>
              <a:gd name="connsiteY1" fmla="*/ 2208727 h 3065706"/>
              <a:gd name="connsiteX2" fmla="*/ 694288 w 5250734"/>
              <a:gd name="connsiteY2" fmla="*/ 742781 h 3065706"/>
              <a:gd name="connsiteX3" fmla="*/ 3379134 w 5250734"/>
              <a:gd name="connsiteY3" fmla="*/ 2 h 3065706"/>
              <a:gd name="connsiteX4" fmla="*/ 4950368 w 5250734"/>
              <a:gd name="connsiteY4" fmla="*/ 742223 h 3065706"/>
              <a:gd name="connsiteX5" fmla="*/ 4875521 w 5250734"/>
              <a:gd name="connsiteY5" fmla="*/ 2769361 h 3065706"/>
              <a:gd name="connsiteX6" fmla="*/ 884163 w 5250734"/>
              <a:gd name="connsiteY6" fmla="*/ 3042979 h 3065706"/>
              <a:gd name="connsiteX7" fmla="*/ 90983 w 5250734"/>
              <a:gd name="connsiteY7" fmla="*/ 2746890 h 3065706"/>
              <a:gd name="connsiteX0" fmla="*/ 114524 w 5274277"/>
              <a:gd name="connsiteY0" fmla="*/ 3005381 h 3324197"/>
              <a:gd name="connsiteX1" fmla="*/ 108229 w 5274277"/>
              <a:gd name="connsiteY1" fmla="*/ 2467218 h 3324197"/>
              <a:gd name="connsiteX2" fmla="*/ 1088362 w 5274277"/>
              <a:gd name="connsiteY2" fmla="*/ 171983 h 3324197"/>
              <a:gd name="connsiteX3" fmla="*/ 3402675 w 5274277"/>
              <a:gd name="connsiteY3" fmla="*/ 258493 h 3324197"/>
              <a:gd name="connsiteX4" fmla="*/ 4973909 w 5274277"/>
              <a:gd name="connsiteY4" fmla="*/ 1000714 h 3324197"/>
              <a:gd name="connsiteX5" fmla="*/ 4899062 w 5274277"/>
              <a:gd name="connsiteY5" fmla="*/ 3027852 h 3324197"/>
              <a:gd name="connsiteX6" fmla="*/ 907704 w 5274277"/>
              <a:gd name="connsiteY6" fmla="*/ 3301470 h 3324197"/>
              <a:gd name="connsiteX7" fmla="*/ 114524 w 5274277"/>
              <a:gd name="connsiteY7" fmla="*/ 3005381 h 3324197"/>
              <a:gd name="connsiteX0" fmla="*/ 106288 w 5283683"/>
              <a:gd name="connsiteY0" fmla="*/ 3164182 h 3324199"/>
              <a:gd name="connsiteX1" fmla="*/ 117637 w 5283683"/>
              <a:gd name="connsiteY1" fmla="*/ 2467220 h 3324199"/>
              <a:gd name="connsiteX2" fmla="*/ 1097770 w 5283683"/>
              <a:gd name="connsiteY2" fmla="*/ 171985 h 3324199"/>
              <a:gd name="connsiteX3" fmla="*/ 3412083 w 5283683"/>
              <a:gd name="connsiteY3" fmla="*/ 258495 h 3324199"/>
              <a:gd name="connsiteX4" fmla="*/ 4983317 w 5283683"/>
              <a:gd name="connsiteY4" fmla="*/ 1000716 h 3324199"/>
              <a:gd name="connsiteX5" fmla="*/ 4908470 w 5283683"/>
              <a:gd name="connsiteY5" fmla="*/ 3027854 h 3324199"/>
              <a:gd name="connsiteX6" fmla="*/ 917112 w 5283683"/>
              <a:gd name="connsiteY6" fmla="*/ 3301472 h 3324199"/>
              <a:gd name="connsiteX7" fmla="*/ 106288 w 5283683"/>
              <a:gd name="connsiteY7" fmla="*/ 3164182 h 3324199"/>
              <a:gd name="connsiteX0" fmla="*/ 202241 w 5220839"/>
              <a:gd name="connsiteY0" fmla="*/ 3111248 h 3324199"/>
              <a:gd name="connsiteX1" fmla="*/ 54791 w 5220839"/>
              <a:gd name="connsiteY1" fmla="*/ 2467220 h 3324199"/>
              <a:gd name="connsiteX2" fmla="*/ 1034924 w 5220839"/>
              <a:gd name="connsiteY2" fmla="*/ 171985 h 3324199"/>
              <a:gd name="connsiteX3" fmla="*/ 3349237 w 5220839"/>
              <a:gd name="connsiteY3" fmla="*/ 258495 h 3324199"/>
              <a:gd name="connsiteX4" fmla="*/ 4920471 w 5220839"/>
              <a:gd name="connsiteY4" fmla="*/ 1000716 h 3324199"/>
              <a:gd name="connsiteX5" fmla="*/ 4845624 w 5220839"/>
              <a:gd name="connsiteY5" fmla="*/ 3027854 h 3324199"/>
              <a:gd name="connsiteX6" fmla="*/ 854266 w 5220839"/>
              <a:gd name="connsiteY6" fmla="*/ 3301472 h 3324199"/>
              <a:gd name="connsiteX7" fmla="*/ 202241 w 5220839"/>
              <a:gd name="connsiteY7" fmla="*/ 3111248 h 3324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20839" h="3324199">
                <a:moveTo>
                  <a:pt x="202241" y="3111248"/>
                </a:moveTo>
                <a:cubicBezTo>
                  <a:pt x="68995" y="2972206"/>
                  <a:pt x="-83989" y="2957097"/>
                  <a:pt x="54791" y="2467220"/>
                </a:cubicBezTo>
                <a:cubicBezTo>
                  <a:pt x="193571" y="1977343"/>
                  <a:pt x="485850" y="540106"/>
                  <a:pt x="1034924" y="171985"/>
                </a:cubicBezTo>
                <a:cubicBezTo>
                  <a:pt x="1583998" y="-196136"/>
                  <a:pt x="2701646" y="120373"/>
                  <a:pt x="3349237" y="258495"/>
                </a:cubicBezTo>
                <a:cubicBezTo>
                  <a:pt x="3996828" y="396617"/>
                  <a:pt x="4726947" y="727364"/>
                  <a:pt x="4920471" y="1000716"/>
                </a:cubicBezTo>
                <a:cubicBezTo>
                  <a:pt x="5113995" y="1274068"/>
                  <a:pt x="5523325" y="2644395"/>
                  <a:pt x="4845624" y="3027854"/>
                </a:cubicBezTo>
                <a:cubicBezTo>
                  <a:pt x="4167923" y="3411313"/>
                  <a:pt x="1357614" y="3319921"/>
                  <a:pt x="854266" y="3301472"/>
                </a:cubicBezTo>
                <a:cubicBezTo>
                  <a:pt x="350918" y="3283023"/>
                  <a:pt x="335487" y="3250290"/>
                  <a:pt x="202241" y="311124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0">
            <a:extLst>
              <a:ext uri="{FF2B5EF4-FFF2-40B4-BE49-F238E27FC236}">
                <a16:creationId xmlns:a16="http://schemas.microsoft.com/office/drawing/2014/main" id="{79781773-A6AF-445B-98A7-19BA50546A92}"/>
              </a:ext>
            </a:extLst>
          </p:cNvPr>
          <p:cNvSpPr/>
          <p:nvPr userDrawn="1"/>
        </p:nvSpPr>
        <p:spPr>
          <a:xfrm>
            <a:off x="6684746" y="-165233"/>
            <a:ext cx="2191069" cy="1235483"/>
          </a:xfrm>
          <a:custGeom>
            <a:avLst/>
            <a:gdLst>
              <a:gd name="connsiteX0" fmla="*/ 0 w 6531428"/>
              <a:gd name="connsiteY0" fmla="*/ 986971 h 1973942"/>
              <a:gd name="connsiteX1" fmla="*/ 3265714 w 6531428"/>
              <a:gd name="connsiteY1" fmla="*/ 0 h 1973942"/>
              <a:gd name="connsiteX2" fmla="*/ 6531428 w 6531428"/>
              <a:gd name="connsiteY2" fmla="*/ 986971 h 1973942"/>
              <a:gd name="connsiteX3" fmla="*/ 3265714 w 6531428"/>
              <a:gd name="connsiteY3" fmla="*/ 1973942 h 1973942"/>
              <a:gd name="connsiteX4" fmla="*/ 0 w 6531428"/>
              <a:gd name="connsiteY4" fmla="*/ 986971 h 1973942"/>
              <a:gd name="connsiteX0" fmla="*/ 0 w 6583817"/>
              <a:gd name="connsiteY0" fmla="*/ 1036858 h 2023829"/>
              <a:gd name="connsiteX1" fmla="*/ 3265714 w 6583817"/>
              <a:gd name="connsiteY1" fmla="*/ 49887 h 2023829"/>
              <a:gd name="connsiteX2" fmla="*/ 5138057 w 6583817"/>
              <a:gd name="connsiteY2" fmla="*/ 238572 h 2023829"/>
              <a:gd name="connsiteX3" fmla="*/ 6531428 w 6583817"/>
              <a:gd name="connsiteY3" fmla="*/ 1036858 h 2023829"/>
              <a:gd name="connsiteX4" fmla="*/ 3265714 w 6583817"/>
              <a:gd name="connsiteY4" fmla="*/ 2023829 h 2023829"/>
              <a:gd name="connsiteX5" fmla="*/ 0 w 6583817"/>
              <a:gd name="connsiteY5" fmla="*/ 1036858 h 2023829"/>
              <a:gd name="connsiteX0" fmla="*/ 87004 w 6670821"/>
              <a:gd name="connsiteY0" fmla="*/ 1036858 h 2023829"/>
              <a:gd name="connsiteX1" fmla="*/ 1146547 w 6670821"/>
              <a:gd name="connsiteY1" fmla="*/ 267602 h 2023829"/>
              <a:gd name="connsiteX2" fmla="*/ 3352718 w 6670821"/>
              <a:gd name="connsiteY2" fmla="*/ 49887 h 2023829"/>
              <a:gd name="connsiteX3" fmla="*/ 5225061 w 6670821"/>
              <a:gd name="connsiteY3" fmla="*/ 238572 h 2023829"/>
              <a:gd name="connsiteX4" fmla="*/ 6618432 w 6670821"/>
              <a:gd name="connsiteY4" fmla="*/ 1036858 h 2023829"/>
              <a:gd name="connsiteX5" fmla="*/ 3352718 w 6670821"/>
              <a:gd name="connsiteY5" fmla="*/ 2023829 h 2023829"/>
              <a:gd name="connsiteX6" fmla="*/ 87004 w 6670821"/>
              <a:gd name="connsiteY6" fmla="*/ 1036858 h 2023829"/>
              <a:gd name="connsiteX0" fmla="*/ 87004 w 8875308"/>
              <a:gd name="connsiteY0" fmla="*/ 1015551 h 2002522"/>
              <a:gd name="connsiteX1" fmla="*/ 1146547 w 8875308"/>
              <a:gd name="connsiteY1" fmla="*/ 246295 h 2002522"/>
              <a:gd name="connsiteX2" fmla="*/ 3352718 w 8875308"/>
              <a:gd name="connsiteY2" fmla="*/ 28580 h 2002522"/>
              <a:gd name="connsiteX3" fmla="*/ 8795576 w 8875308"/>
              <a:gd name="connsiteY3" fmla="*/ 797837 h 2002522"/>
              <a:gd name="connsiteX4" fmla="*/ 6618432 w 8875308"/>
              <a:gd name="connsiteY4" fmla="*/ 1015551 h 2002522"/>
              <a:gd name="connsiteX5" fmla="*/ 3352718 w 8875308"/>
              <a:gd name="connsiteY5" fmla="*/ 2002522 h 2002522"/>
              <a:gd name="connsiteX6" fmla="*/ 87004 w 8875308"/>
              <a:gd name="connsiteY6" fmla="*/ 1015551 h 2002522"/>
              <a:gd name="connsiteX0" fmla="*/ 87004 w 10749712"/>
              <a:gd name="connsiteY0" fmla="*/ 1015551 h 2649021"/>
              <a:gd name="connsiteX1" fmla="*/ 1146547 w 10749712"/>
              <a:gd name="connsiteY1" fmla="*/ 246295 h 2649021"/>
              <a:gd name="connsiteX2" fmla="*/ 3352718 w 10749712"/>
              <a:gd name="connsiteY2" fmla="*/ 28580 h 2649021"/>
              <a:gd name="connsiteX3" fmla="*/ 8795576 w 10749712"/>
              <a:gd name="connsiteY3" fmla="*/ 797837 h 2649021"/>
              <a:gd name="connsiteX4" fmla="*/ 10711461 w 10749712"/>
              <a:gd name="connsiteY4" fmla="*/ 2568580 h 2649021"/>
              <a:gd name="connsiteX5" fmla="*/ 3352718 w 10749712"/>
              <a:gd name="connsiteY5" fmla="*/ 2002522 h 2649021"/>
              <a:gd name="connsiteX6" fmla="*/ 87004 w 10749712"/>
              <a:gd name="connsiteY6" fmla="*/ 1015551 h 2649021"/>
              <a:gd name="connsiteX0" fmla="*/ 87004 w 10746300"/>
              <a:gd name="connsiteY0" fmla="*/ 1042421 h 2675891"/>
              <a:gd name="connsiteX1" fmla="*/ 1146547 w 10746300"/>
              <a:gd name="connsiteY1" fmla="*/ 273165 h 2675891"/>
              <a:gd name="connsiteX2" fmla="*/ 3352718 w 10746300"/>
              <a:gd name="connsiteY2" fmla="*/ 55450 h 2675891"/>
              <a:gd name="connsiteX3" fmla="*/ 8606890 w 10746300"/>
              <a:gd name="connsiteY3" fmla="*/ 1216593 h 2675891"/>
              <a:gd name="connsiteX4" fmla="*/ 10711461 w 10746300"/>
              <a:gd name="connsiteY4" fmla="*/ 2595450 h 2675891"/>
              <a:gd name="connsiteX5" fmla="*/ 3352718 w 10746300"/>
              <a:gd name="connsiteY5" fmla="*/ 2029392 h 2675891"/>
              <a:gd name="connsiteX6" fmla="*/ 87004 w 10746300"/>
              <a:gd name="connsiteY6" fmla="*/ 1042421 h 2675891"/>
              <a:gd name="connsiteX0" fmla="*/ 87004 w 11635763"/>
              <a:gd name="connsiteY0" fmla="*/ 1042421 h 2430077"/>
              <a:gd name="connsiteX1" fmla="*/ 1146547 w 11635763"/>
              <a:gd name="connsiteY1" fmla="*/ 273165 h 2430077"/>
              <a:gd name="connsiteX2" fmla="*/ 3352718 w 11635763"/>
              <a:gd name="connsiteY2" fmla="*/ 55450 h 2430077"/>
              <a:gd name="connsiteX3" fmla="*/ 8606890 w 11635763"/>
              <a:gd name="connsiteY3" fmla="*/ 1216593 h 2430077"/>
              <a:gd name="connsiteX4" fmla="*/ 11611347 w 11635763"/>
              <a:gd name="connsiteY4" fmla="*/ 2319678 h 2430077"/>
              <a:gd name="connsiteX5" fmla="*/ 3352718 w 11635763"/>
              <a:gd name="connsiteY5" fmla="*/ 2029392 h 2430077"/>
              <a:gd name="connsiteX6" fmla="*/ 87004 w 11635763"/>
              <a:gd name="connsiteY6" fmla="*/ 1042421 h 2430077"/>
              <a:gd name="connsiteX0" fmla="*/ 52390 w 11601149"/>
              <a:gd name="connsiteY0" fmla="*/ 991845 h 2379501"/>
              <a:gd name="connsiteX1" fmla="*/ 1445761 w 11601149"/>
              <a:gd name="connsiteY1" fmla="*/ 759618 h 2379501"/>
              <a:gd name="connsiteX2" fmla="*/ 3318104 w 11601149"/>
              <a:gd name="connsiteY2" fmla="*/ 4874 h 2379501"/>
              <a:gd name="connsiteX3" fmla="*/ 8572276 w 11601149"/>
              <a:gd name="connsiteY3" fmla="*/ 1166017 h 2379501"/>
              <a:gd name="connsiteX4" fmla="*/ 11576733 w 11601149"/>
              <a:gd name="connsiteY4" fmla="*/ 2269102 h 2379501"/>
              <a:gd name="connsiteX5" fmla="*/ 3318104 w 11601149"/>
              <a:gd name="connsiteY5" fmla="*/ 1978816 h 2379501"/>
              <a:gd name="connsiteX6" fmla="*/ 52390 w 11601149"/>
              <a:gd name="connsiteY6" fmla="*/ 991845 h 2379501"/>
              <a:gd name="connsiteX0" fmla="*/ 29383 w 12681228"/>
              <a:gd name="connsiteY0" fmla="*/ 1964302 h 2358409"/>
              <a:gd name="connsiteX1" fmla="*/ 2525840 w 12681228"/>
              <a:gd name="connsiteY1" fmla="*/ 759618 h 2358409"/>
              <a:gd name="connsiteX2" fmla="*/ 4398183 w 12681228"/>
              <a:gd name="connsiteY2" fmla="*/ 4874 h 2358409"/>
              <a:gd name="connsiteX3" fmla="*/ 9652355 w 12681228"/>
              <a:gd name="connsiteY3" fmla="*/ 1166017 h 2358409"/>
              <a:gd name="connsiteX4" fmla="*/ 12656812 w 12681228"/>
              <a:gd name="connsiteY4" fmla="*/ 2269102 h 2358409"/>
              <a:gd name="connsiteX5" fmla="*/ 4398183 w 12681228"/>
              <a:gd name="connsiteY5" fmla="*/ 1978816 h 2358409"/>
              <a:gd name="connsiteX6" fmla="*/ 29383 w 12681228"/>
              <a:gd name="connsiteY6" fmla="*/ 1964302 h 2358409"/>
              <a:gd name="connsiteX0" fmla="*/ 29383 w 12681228"/>
              <a:gd name="connsiteY0" fmla="*/ 1228203 h 1622310"/>
              <a:gd name="connsiteX1" fmla="*/ 2525840 w 12681228"/>
              <a:gd name="connsiteY1" fmla="*/ 23519 h 1622310"/>
              <a:gd name="connsiteX2" fmla="*/ 5718983 w 12681228"/>
              <a:gd name="connsiteY2" fmla="*/ 676660 h 1622310"/>
              <a:gd name="connsiteX3" fmla="*/ 9652355 w 12681228"/>
              <a:gd name="connsiteY3" fmla="*/ 429918 h 1622310"/>
              <a:gd name="connsiteX4" fmla="*/ 12656812 w 12681228"/>
              <a:gd name="connsiteY4" fmla="*/ 1533003 h 1622310"/>
              <a:gd name="connsiteX5" fmla="*/ 4398183 w 12681228"/>
              <a:gd name="connsiteY5" fmla="*/ 1242717 h 1622310"/>
              <a:gd name="connsiteX6" fmla="*/ 29383 w 12681228"/>
              <a:gd name="connsiteY6" fmla="*/ 1228203 h 1622310"/>
              <a:gd name="connsiteX0" fmla="*/ 29383 w 12682468"/>
              <a:gd name="connsiteY0" fmla="*/ 1229191 h 1623298"/>
              <a:gd name="connsiteX1" fmla="*/ 2525840 w 12682468"/>
              <a:gd name="connsiteY1" fmla="*/ 24507 h 1623298"/>
              <a:gd name="connsiteX2" fmla="*/ 5718983 w 12682468"/>
              <a:gd name="connsiteY2" fmla="*/ 677648 h 1623298"/>
              <a:gd name="connsiteX3" fmla="*/ 9797498 w 12682468"/>
              <a:gd name="connsiteY3" fmla="*/ 648620 h 1623298"/>
              <a:gd name="connsiteX4" fmla="*/ 12656812 w 12682468"/>
              <a:gd name="connsiteY4" fmla="*/ 1533991 h 1623298"/>
              <a:gd name="connsiteX5" fmla="*/ 4398183 w 12682468"/>
              <a:gd name="connsiteY5" fmla="*/ 1243705 h 1623298"/>
              <a:gd name="connsiteX6" fmla="*/ 29383 w 12682468"/>
              <a:gd name="connsiteY6" fmla="*/ 1229191 h 1623298"/>
              <a:gd name="connsiteX0" fmla="*/ 29383 w 12682468"/>
              <a:gd name="connsiteY0" fmla="*/ 1229191 h 1623298"/>
              <a:gd name="connsiteX1" fmla="*/ 2525840 w 12682468"/>
              <a:gd name="connsiteY1" fmla="*/ 24507 h 1623298"/>
              <a:gd name="connsiteX2" fmla="*/ 5718983 w 12682468"/>
              <a:gd name="connsiteY2" fmla="*/ 677648 h 1623298"/>
              <a:gd name="connsiteX3" fmla="*/ 9797498 w 12682468"/>
              <a:gd name="connsiteY3" fmla="*/ 648620 h 1623298"/>
              <a:gd name="connsiteX4" fmla="*/ 12656812 w 12682468"/>
              <a:gd name="connsiteY4" fmla="*/ 1533991 h 1623298"/>
              <a:gd name="connsiteX5" fmla="*/ 4398183 w 12682468"/>
              <a:gd name="connsiteY5" fmla="*/ 1243705 h 1623298"/>
              <a:gd name="connsiteX6" fmla="*/ 29383 w 12682468"/>
              <a:gd name="connsiteY6" fmla="*/ 1229191 h 1623298"/>
              <a:gd name="connsiteX0" fmla="*/ 29383 w 12682468"/>
              <a:gd name="connsiteY0" fmla="*/ 1229191 h 1623298"/>
              <a:gd name="connsiteX1" fmla="*/ 2525840 w 12682468"/>
              <a:gd name="connsiteY1" fmla="*/ 24507 h 1623298"/>
              <a:gd name="connsiteX2" fmla="*/ 5718983 w 12682468"/>
              <a:gd name="connsiteY2" fmla="*/ 677648 h 1623298"/>
              <a:gd name="connsiteX3" fmla="*/ 9797498 w 12682468"/>
              <a:gd name="connsiteY3" fmla="*/ 648620 h 1623298"/>
              <a:gd name="connsiteX4" fmla="*/ 12656812 w 12682468"/>
              <a:gd name="connsiteY4" fmla="*/ 1533991 h 1623298"/>
              <a:gd name="connsiteX5" fmla="*/ 4398183 w 12682468"/>
              <a:gd name="connsiteY5" fmla="*/ 1243705 h 1623298"/>
              <a:gd name="connsiteX6" fmla="*/ 29383 w 12682468"/>
              <a:gd name="connsiteY6" fmla="*/ 1229191 h 1623298"/>
              <a:gd name="connsiteX0" fmla="*/ 29383 w 12682468"/>
              <a:gd name="connsiteY0" fmla="*/ 1229191 h 1623298"/>
              <a:gd name="connsiteX1" fmla="*/ 2525840 w 12682468"/>
              <a:gd name="connsiteY1" fmla="*/ 24507 h 1623298"/>
              <a:gd name="connsiteX2" fmla="*/ 5718983 w 12682468"/>
              <a:gd name="connsiteY2" fmla="*/ 677648 h 1623298"/>
              <a:gd name="connsiteX3" fmla="*/ 9797498 w 12682468"/>
              <a:gd name="connsiteY3" fmla="*/ 648620 h 1623298"/>
              <a:gd name="connsiteX4" fmla="*/ 12656812 w 12682468"/>
              <a:gd name="connsiteY4" fmla="*/ 1533991 h 1623298"/>
              <a:gd name="connsiteX5" fmla="*/ 4398183 w 12682468"/>
              <a:gd name="connsiteY5" fmla="*/ 1243705 h 1623298"/>
              <a:gd name="connsiteX6" fmla="*/ 29383 w 12682468"/>
              <a:gd name="connsiteY6" fmla="*/ 1229191 h 1623298"/>
              <a:gd name="connsiteX0" fmla="*/ 46705 w 12699790"/>
              <a:gd name="connsiteY0" fmla="*/ 1032301 h 1426408"/>
              <a:gd name="connsiteX1" fmla="*/ 2180305 w 12699790"/>
              <a:gd name="connsiteY1" fmla="*/ 30817 h 1426408"/>
              <a:gd name="connsiteX2" fmla="*/ 5736305 w 12699790"/>
              <a:gd name="connsiteY2" fmla="*/ 480758 h 1426408"/>
              <a:gd name="connsiteX3" fmla="*/ 9814820 w 12699790"/>
              <a:gd name="connsiteY3" fmla="*/ 451730 h 1426408"/>
              <a:gd name="connsiteX4" fmla="*/ 12674134 w 12699790"/>
              <a:gd name="connsiteY4" fmla="*/ 1337101 h 1426408"/>
              <a:gd name="connsiteX5" fmla="*/ 4415505 w 12699790"/>
              <a:gd name="connsiteY5" fmla="*/ 1046815 h 1426408"/>
              <a:gd name="connsiteX6" fmla="*/ 46705 w 12699790"/>
              <a:gd name="connsiteY6" fmla="*/ 1032301 h 1426408"/>
              <a:gd name="connsiteX0" fmla="*/ 387846 w 13104827"/>
              <a:gd name="connsiteY0" fmla="*/ 1032301 h 2413473"/>
              <a:gd name="connsiteX1" fmla="*/ 2521446 w 13104827"/>
              <a:gd name="connsiteY1" fmla="*/ 30817 h 2413473"/>
              <a:gd name="connsiteX2" fmla="*/ 6077446 w 13104827"/>
              <a:gd name="connsiteY2" fmla="*/ 480758 h 2413473"/>
              <a:gd name="connsiteX3" fmla="*/ 10155961 w 13104827"/>
              <a:gd name="connsiteY3" fmla="*/ 451730 h 2413473"/>
              <a:gd name="connsiteX4" fmla="*/ 13015275 w 13104827"/>
              <a:gd name="connsiteY4" fmla="*/ 1337101 h 2413473"/>
              <a:gd name="connsiteX5" fmla="*/ 11215503 w 13104827"/>
              <a:gd name="connsiteY5" fmla="*/ 2411157 h 2413473"/>
              <a:gd name="connsiteX6" fmla="*/ 387846 w 13104827"/>
              <a:gd name="connsiteY6" fmla="*/ 1032301 h 2413473"/>
              <a:gd name="connsiteX0" fmla="*/ 463794 w 13180775"/>
              <a:gd name="connsiteY0" fmla="*/ 1003397 h 2384569"/>
              <a:gd name="connsiteX1" fmla="*/ 2597394 w 13180775"/>
              <a:gd name="connsiteY1" fmla="*/ 1913 h 2384569"/>
              <a:gd name="connsiteX2" fmla="*/ 8199908 w 13180775"/>
              <a:gd name="connsiteY2" fmla="*/ 742139 h 2384569"/>
              <a:gd name="connsiteX3" fmla="*/ 10231909 w 13180775"/>
              <a:gd name="connsiteY3" fmla="*/ 422826 h 2384569"/>
              <a:gd name="connsiteX4" fmla="*/ 13091223 w 13180775"/>
              <a:gd name="connsiteY4" fmla="*/ 1308197 h 2384569"/>
              <a:gd name="connsiteX5" fmla="*/ 11291451 w 13180775"/>
              <a:gd name="connsiteY5" fmla="*/ 2382253 h 2384569"/>
              <a:gd name="connsiteX6" fmla="*/ 463794 w 13180775"/>
              <a:gd name="connsiteY6" fmla="*/ 1003397 h 2384569"/>
              <a:gd name="connsiteX0" fmla="*/ 41439 w 12758420"/>
              <a:gd name="connsiteY0" fmla="*/ 612625 h 1993797"/>
              <a:gd name="connsiteX1" fmla="*/ 7167953 w 12758420"/>
              <a:gd name="connsiteY1" fmla="*/ 1817313 h 1993797"/>
              <a:gd name="connsiteX2" fmla="*/ 7777553 w 12758420"/>
              <a:gd name="connsiteY2" fmla="*/ 351367 h 1993797"/>
              <a:gd name="connsiteX3" fmla="*/ 9809554 w 12758420"/>
              <a:gd name="connsiteY3" fmla="*/ 32054 h 1993797"/>
              <a:gd name="connsiteX4" fmla="*/ 12668868 w 12758420"/>
              <a:gd name="connsiteY4" fmla="*/ 917425 h 1993797"/>
              <a:gd name="connsiteX5" fmla="*/ 10869096 w 12758420"/>
              <a:gd name="connsiteY5" fmla="*/ 1991481 h 1993797"/>
              <a:gd name="connsiteX6" fmla="*/ 41439 w 12758420"/>
              <a:gd name="connsiteY6" fmla="*/ 612625 h 1993797"/>
              <a:gd name="connsiteX0" fmla="*/ 1824082 w 5569992"/>
              <a:gd name="connsiteY0" fmla="*/ 2267253 h 2272975"/>
              <a:gd name="connsiteX1" fmla="*/ 53339 w 5569992"/>
              <a:gd name="connsiteY1" fmla="*/ 1817313 h 2272975"/>
              <a:gd name="connsiteX2" fmla="*/ 662939 w 5569992"/>
              <a:gd name="connsiteY2" fmla="*/ 351367 h 2272975"/>
              <a:gd name="connsiteX3" fmla="*/ 2694940 w 5569992"/>
              <a:gd name="connsiteY3" fmla="*/ 32054 h 2272975"/>
              <a:gd name="connsiteX4" fmla="*/ 5554254 w 5569992"/>
              <a:gd name="connsiteY4" fmla="*/ 917425 h 2272975"/>
              <a:gd name="connsiteX5" fmla="*/ 3754482 w 5569992"/>
              <a:gd name="connsiteY5" fmla="*/ 1991481 h 2272975"/>
              <a:gd name="connsiteX6" fmla="*/ 1824082 w 5569992"/>
              <a:gd name="connsiteY6" fmla="*/ 2267253 h 2272975"/>
              <a:gd name="connsiteX0" fmla="*/ 1824082 w 3945162"/>
              <a:gd name="connsiteY0" fmla="*/ 2262360 h 2268664"/>
              <a:gd name="connsiteX1" fmla="*/ 53339 w 3945162"/>
              <a:gd name="connsiteY1" fmla="*/ 1812420 h 2268664"/>
              <a:gd name="connsiteX2" fmla="*/ 662939 w 3945162"/>
              <a:gd name="connsiteY2" fmla="*/ 346474 h 2268664"/>
              <a:gd name="connsiteX3" fmla="*/ 2694940 w 3945162"/>
              <a:gd name="connsiteY3" fmla="*/ 27161 h 2268664"/>
              <a:gd name="connsiteX4" fmla="*/ 3754483 w 3945162"/>
              <a:gd name="connsiteY4" fmla="*/ 839961 h 2268664"/>
              <a:gd name="connsiteX5" fmla="*/ 3754482 w 3945162"/>
              <a:gd name="connsiteY5" fmla="*/ 1986588 h 2268664"/>
              <a:gd name="connsiteX6" fmla="*/ 1824082 w 3945162"/>
              <a:gd name="connsiteY6" fmla="*/ 2262360 h 2268664"/>
              <a:gd name="connsiteX0" fmla="*/ 1824082 w 4016541"/>
              <a:gd name="connsiteY0" fmla="*/ 2262360 h 2264816"/>
              <a:gd name="connsiteX1" fmla="*/ 53339 w 4016541"/>
              <a:gd name="connsiteY1" fmla="*/ 1812420 h 2264816"/>
              <a:gd name="connsiteX2" fmla="*/ 662939 w 4016541"/>
              <a:gd name="connsiteY2" fmla="*/ 346474 h 2264816"/>
              <a:gd name="connsiteX3" fmla="*/ 2694940 w 4016541"/>
              <a:gd name="connsiteY3" fmla="*/ 27161 h 2264816"/>
              <a:gd name="connsiteX4" fmla="*/ 3754483 w 4016541"/>
              <a:gd name="connsiteY4" fmla="*/ 839961 h 2264816"/>
              <a:gd name="connsiteX5" fmla="*/ 3856082 w 4016541"/>
              <a:gd name="connsiteY5" fmla="*/ 1667274 h 2264816"/>
              <a:gd name="connsiteX6" fmla="*/ 1824082 w 4016541"/>
              <a:gd name="connsiteY6" fmla="*/ 2262360 h 2264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16541" h="2264816">
                <a:moveTo>
                  <a:pt x="1824082" y="2262360"/>
                </a:moveTo>
                <a:cubicBezTo>
                  <a:pt x="1190292" y="2286551"/>
                  <a:pt x="246863" y="2131734"/>
                  <a:pt x="53339" y="1812420"/>
                </a:cubicBezTo>
                <a:cubicBezTo>
                  <a:pt x="-140185" y="1493106"/>
                  <a:pt x="222672" y="644017"/>
                  <a:pt x="662939" y="346474"/>
                </a:cubicBezTo>
                <a:cubicBezTo>
                  <a:pt x="1103206" y="48931"/>
                  <a:pt x="2179683" y="-55087"/>
                  <a:pt x="2694940" y="27161"/>
                </a:cubicBezTo>
                <a:cubicBezTo>
                  <a:pt x="3210197" y="109409"/>
                  <a:pt x="3560959" y="566609"/>
                  <a:pt x="3754483" y="839961"/>
                </a:cubicBezTo>
                <a:cubicBezTo>
                  <a:pt x="3948007" y="1113313"/>
                  <a:pt x="4177815" y="1430208"/>
                  <a:pt x="3856082" y="1667274"/>
                </a:cubicBezTo>
                <a:cubicBezTo>
                  <a:pt x="3534349" y="1904340"/>
                  <a:pt x="2457873" y="2238169"/>
                  <a:pt x="1824082" y="226236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0">
            <a:extLst>
              <a:ext uri="{FF2B5EF4-FFF2-40B4-BE49-F238E27FC236}">
                <a16:creationId xmlns:a16="http://schemas.microsoft.com/office/drawing/2014/main" id="{9E4DF5EB-D242-4221-A8A2-BBC2F63A8976}"/>
              </a:ext>
            </a:extLst>
          </p:cNvPr>
          <p:cNvSpPr/>
          <p:nvPr userDrawn="1"/>
        </p:nvSpPr>
        <p:spPr>
          <a:xfrm>
            <a:off x="10469335" y="921980"/>
            <a:ext cx="1147109" cy="700812"/>
          </a:xfrm>
          <a:custGeom>
            <a:avLst/>
            <a:gdLst>
              <a:gd name="connsiteX0" fmla="*/ 0 w 6531428"/>
              <a:gd name="connsiteY0" fmla="*/ 986971 h 1973942"/>
              <a:gd name="connsiteX1" fmla="*/ 3265714 w 6531428"/>
              <a:gd name="connsiteY1" fmla="*/ 0 h 1973942"/>
              <a:gd name="connsiteX2" fmla="*/ 6531428 w 6531428"/>
              <a:gd name="connsiteY2" fmla="*/ 986971 h 1973942"/>
              <a:gd name="connsiteX3" fmla="*/ 3265714 w 6531428"/>
              <a:gd name="connsiteY3" fmla="*/ 1973942 h 1973942"/>
              <a:gd name="connsiteX4" fmla="*/ 0 w 6531428"/>
              <a:gd name="connsiteY4" fmla="*/ 986971 h 1973942"/>
              <a:gd name="connsiteX0" fmla="*/ 0 w 6583817"/>
              <a:gd name="connsiteY0" fmla="*/ 1036858 h 2023829"/>
              <a:gd name="connsiteX1" fmla="*/ 3265714 w 6583817"/>
              <a:gd name="connsiteY1" fmla="*/ 49887 h 2023829"/>
              <a:gd name="connsiteX2" fmla="*/ 5138057 w 6583817"/>
              <a:gd name="connsiteY2" fmla="*/ 238572 h 2023829"/>
              <a:gd name="connsiteX3" fmla="*/ 6531428 w 6583817"/>
              <a:gd name="connsiteY3" fmla="*/ 1036858 h 2023829"/>
              <a:gd name="connsiteX4" fmla="*/ 3265714 w 6583817"/>
              <a:gd name="connsiteY4" fmla="*/ 2023829 h 2023829"/>
              <a:gd name="connsiteX5" fmla="*/ 0 w 6583817"/>
              <a:gd name="connsiteY5" fmla="*/ 1036858 h 2023829"/>
              <a:gd name="connsiteX0" fmla="*/ 87004 w 6670821"/>
              <a:gd name="connsiteY0" fmla="*/ 1036858 h 2023829"/>
              <a:gd name="connsiteX1" fmla="*/ 1146547 w 6670821"/>
              <a:gd name="connsiteY1" fmla="*/ 267602 h 2023829"/>
              <a:gd name="connsiteX2" fmla="*/ 3352718 w 6670821"/>
              <a:gd name="connsiteY2" fmla="*/ 49887 h 2023829"/>
              <a:gd name="connsiteX3" fmla="*/ 5225061 w 6670821"/>
              <a:gd name="connsiteY3" fmla="*/ 238572 h 2023829"/>
              <a:gd name="connsiteX4" fmla="*/ 6618432 w 6670821"/>
              <a:gd name="connsiteY4" fmla="*/ 1036858 h 2023829"/>
              <a:gd name="connsiteX5" fmla="*/ 3352718 w 6670821"/>
              <a:gd name="connsiteY5" fmla="*/ 2023829 h 2023829"/>
              <a:gd name="connsiteX6" fmla="*/ 87004 w 6670821"/>
              <a:gd name="connsiteY6" fmla="*/ 1036858 h 2023829"/>
              <a:gd name="connsiteX0" fmla="*/ 87004 w 8875308"/>
              <a:gd name="connsiteY0" fmla="*/ 1015551 h 2002522"/>
              <a:gd name="connsiteX1" fmla="*/ 1146547 w 8875308"/>
              <a:gd name="connsiteY1" fmla="*/ 246295 h 2002522"/>
              <a:gd name="connsiteX2" fmla="*/ 3352718 w 8875308"/>
              <a:gd name="connsiteY2" fmla="*/ 28580 h 2002522"/>
              <a:gd name="connsiteX3" fmla="*/ 8795576 w 8875308"/>
              <a:gd name="connsiteY3" fmla="*/ 797837 h 2002522"/>
              <a:gd name="connsiteX4" fmla="*/ 6618432 w 8875308"/>
              <a:gd name="connsiteY4" fmla="*/ 1015551 h 2002522"/>
              <a:gd name="connsiteX5" fmla="*/ 3352718 w 8875308"/>
              <a:gd name="connsiteY5" fmla="*/ 2002522 h 2002522"/>
              <a:gd name="connsiteX6" fmla="*/ 87004 w 8875308"/>
              <a:gd name="connsiteY6" fmla="*/ 1015551 h 2002522"/>
              <a:gd name="connsiteX0" fmla="*/ 87004 w 10749712"/>
              <a:gd name="connsiteY0" fmla="*/ 1015551 h 2649021"/>
              <a:gd name="connsiteX1" fmla="*/ 1146547 w 10749712"/>
              <a:gd name="connsiteY1" fmla="*/ 246295 h 2649021"/>
              <a:gd name="connsiteX2" fmla="*/ 3352718 w 10749712"/>
              <a:gd name="connsiteY2" fmla="*/ 28580 h 2649021"/>
              <a:gd name="connsiteX3" fmla="*/ 8795576 w 10749712"/>
              <a:gd name="connsiteY3" fmla="*/ 797837 h 2649021"/>
              <a:gd name="connsiteX4" fmla="*/ 10711461 w 10749712"/>
              <a:gd name="connsiteY4" fmla="*/ 2568580 h 2649021"/>
              <a:gd name="connsiteX5" fmla="*/ 3352718 w 10749712"/>
              <a:gd name="connsiteY5" fmla="*/ 2002522 h 2649021"/>
              <a:gd name="connsiteX6" fmla="*/ 87004 w 10749712"/>
              <a:gd name="connsiteY6" fmla="*/ 1015551 h 2649021"/>
              <a:gd name="connsiteX0" fmla="*/ 87004 w 10746300"/>
              <a:gd name="connsiteY0" fmla="*/ 1042421 h 2675891"/>
              <a:gd name="connsiteX1" fmla="*/ 1146547 w 10746300"/>
              <a:gd name="connsiteY1" fmla="*/ 273165 h 2675891"/>
              <a:gd name="connsiteX2" fmla="*/ 3352718 w 10746300"/>
              <a:gd name="connsiteY2" fmla="*/ 55450 h 2675891"/>
              <a:gd name="connsiteX3" fmla="*/ 8606890 w 10746300"/>
              <a:gd name="connsiteY3" fmla="*/ 1216593 h 2675891"/>
              <a:gd name="connsiteX4" fmla="*/ 10711461 w 10746300"/>
              <a:gd name="connsiteY4" fmla="*/ 2595450 h 2675891"/>
              <a:gd name="connsiteX5" fmla="*/ 3352718 w 10746300"/>
              <a:gd name="connsiteY5" fmla="*/ 2029392 h 2675891"/>
              <a:gd name="connsiteX6" fmla="*/ 87004 w 10746300"/>
              <a:gd name="connsiteY6" fmla="*/ 1042421 h 2675891"/>
              <a:gd name="connsiteX0" fmla="*/ 87004 w 11635763"/>
              <a:gd name="connsiteY0" fmla="*/ 1042421 h 2430077"/>
              <a:gd name="connsiteX1" fmla="*/ 1146547 w 11635763"/>
              <a:gd name="connsiteY1" fmla="*/ 273165 h 2430077"/>
              <a:gd name="connsiteX2" fmla="*/ 3352718 w 11635763"/>
              <a:gd name="connsiteY2" fmla="*/ 55450 h 2430077"/>
              <a:gd name="connsiteX3" fmla="*/ 8606890 w 11635763"/>
              <a:gd name="connsiteY3" fmla="*/ 1216593 h 2430077"/>
              <a:gd name="connsiteX4" fmla="*/ 11611347 w 11635763"/>
              <a:gd name="connsiteY4" fmla="*/ 2319678 h 2430077"/>
              <a:gd name="connsiteX5" fmla="*/ 3352718 w 11635763"/>
              <a:gd name="connsiteY5" fmla="*/ 2029392 h 2430077"/>
              <a:gd name="connsiteX6" fmla="*/ 87004 w 11635763"/>
              <a:gd name="connsiteY6" fmla="*/ 1042421 h 2430077"/>
              <a:gd name="connsiteX0" fmla="*/ 52390 w 11601149"/>
              <a:gd name="connsiteY0" fmla="*/ 991845 h 2379501"/>
              <a:gd name="connsiteX1" fmla="*/ 1445761 w 11601149"/>
              <a:gd name="connsiteY1" fmla="*/ 759618 h 2379501"/>
              <a:gd name="connsiteX2" fmla="*/ 3318104 w 11601149"/>
              <a:gd name="connsiteY2" fmla="*/ 4874 h 2379501"/>
              <a:gd name="connsiteX3" fmla="*/ 8572276 w 11601149"/>
              <a:gd name="connsiteY3" fmla="*/ 1166017 h 2379501"/>
              <a:gd name="connsiteX4" fmla="*/ 11576733 w 11601149"/>
              <a:gd name="connsiteY4" fmla="*/ 2269102 h 2379501"/>
              <a:gd name="connsiteX5" fmla="*/ 3318104 w 11601149"/>
              <a:gd name="connsiteY5" fmla="*/ 1978816 h 2379501"/>
              <a:gd name="connsiteX6" fmla="*/ 52390 w 11601149"/>
              <a:gd name="connsiteY6" fmla="*/ 991845 h 2379501"/>
              <a:gd name="connsiteX0" fmla="*/ 29383 w 12681228"/>
              <a:gd name="connsiteY0" fmla="*/ 1964302 h 2358409"/>
              <a:gd name="connsiteX1" fmla="*/ 2525840 w 12681228"/>
              <a:gd name="connsiteY1" fmla="*/ 759618 h 2358409"/>
              <a:gd name="connsiteX2" fmla="*/ 4398183 w 12681228"/>
              <a:gd name="connsiteY2" fmla="*/ 4874 h 2358409"/>
              <a:gd name="connsiteX3" fmla="*/ 9652355 w 12681228"/>
              <a:gd name="connsiteY3" fmla="*/ 1166017 h 2358409"/>
              <a:gd name="connsiteX4" fmla="*/ 12656812 w 12681228"/>
              <a:gd name="connsiteY4" fmla="*/ 2269102 h 2358409"/>
              <a:gd name="connsiteX5" fmla="*/ 4398183 w 12681228"/>
              <a:gd name="connsiteY5" fmla="*/ 1978816 h 2358409"/>
              <a:gd name="connsiteX6" fmla="*/ 29383 w 12681228"/>
              <a:gd name="connsiteY6" fmla="*/ 1964302 h 2358409"/>
              <a:gd name="connsiteX0" fmla="*/ 29383 w 12681228"/>
              <a:gd name="connsiteY0" fmla="*/ 1228203 h 1622310"/>
              <a:gd name="connsiteX1" fmla="*/ 2525840 w 12681228"/>
              <a:gd name="connsiteY1" fmla="*/ 23519 h 1622310"/>
              <a:gd name="connsiteX2" fmla="*/ 5718983 w 12681228"/>
              <a:gd name="connsiteY2" fmla="*/ 676660 h 1622310"/>
              <a:gd name="connsiteX3" fmla="*/ 9652355 w 12681228"/>
              <a:gd name="connsiteY3" fmla="*/ 429918 h 1622310"/>
              <a:gd name="connsiteX4" fmla="*/ 12656812 w 12681228"/>
              <a:gd name="connsiteY4" fmla="*/ 1533003 h 1622310"/>
              <a:gd name="connsiteX5" fmla="*/ 4398183 w 12681228"/>
              <a:gd name="connsiteY5" fmla="*/ 1242717 h 1622310"/>
              <a:gd name="connsiteX6" fmla="*/ 29383 w 12681228"/>
              <a:gd name="connsiteY6" fmla="*/ 1228203 h 1622310"/>
              <a:gd name="connsiteX0" fmla="*/ 29383 w 12682468"/>
              <a:gd name="connsiteY0" fmla="*/ 1229191 h 1623298"/>
              <a:gd name="connsiteX1" fmla="*/ 2525840 w 12682468"/>
              <a:gd name="connsiteY1" fmla="*/ 24507 h 1623298"/>
              <a:gd name="connsiteX2" fmla="*/ 5718983 w 12682468"/>
              <a:gd name="connsiteY2" fmla="*/ 677648 h 1623298"/>
              <a:gd name="connsiteX3" fmla="*/ 9797498 w 12682468"/>
              <a:gd name="connsiteY3" fmla="*/ 648620 h 1623298"/>
              <a:gd name="connsiteX4" fmla="*/ 12656812 w 12682468"/>
              <a:gd name="connsiteY4" fmla="*/ 1533991 h 1623298"/>
              <a:gd name="connsiteX5" fmla="*/ 4398183 w 12682468"/>
              <a:gd name="connsiteY5" fmla="*/ 1243705 h 1623298"/>
              <a:gd name="connsiteX6" fmla="*/ 29383 w 12682468"/>
              <a:gd name="connsiteY6" fmla="*/ 1229191 h 1623298"/>
              <a:gd name="connsiteX0" fmla="*/ 29383 w 12682468"/>
              <a:gd name="connsiteY0" fmla="*/ 1229191 h 1623298"/>
              <a:gd name="connsiteX1" fmla="*/ 2525840 w 12682468"/>
              <a:gd name="connsiteY1" fmla="*/ 24507 h 1623298"/>
              <a:gd name="connsiteX2" fmla="*/ 5718983 w 12682468"/>
              <a:gd name="connsiteY2" fmla="*/ 677648 h 1623298"/>
              <a:gd name="connsiteX3" fmla="*/ 9797498 w 12682468"/>
              <a:gd name="connsiteY3" fmla="*/ 648620 h 1623298"/>
              <a:gd name="connsiteX4" fmla="*/ 12656812 w 12682468"/>
              <a:gd name="connsiteY4" fmla="*/ 1533991 h 1623298"/>
              <a:gd name="connsiteX5" fmla="*/ 4398183 w 12682468"/>
              <a:gd name="connsiteY5" fmla="*/ 1243705 h 1623298"/>
              <a:gd name="connsiteX6" fmla="*/ 29383 w 12682468"/>
              <a:gd name="connsiteY6" fmla="*/ 1229191 h 1623298"/>
              <a:gd name="connsiteX0" fmla="*/ 29383 w 12682468"/>
              <a:gd name="connsiteY0" fmla="*/ 1229191 h 1623298"/>
              <a:gd name="connsiteX1" fmla="*/ 2525840 w 12682468"/>
              <a:gd name="connsiteY1" fmla="*/ 24507 h 1623298"/>
              <a:gd name="connsiteX2" fmla="*/ 5718983 w 12682468"/>
              <a:gd name="connsiteY2" fmla="*/ 677648 h 1623298"/>
              <a:gd name="connsiteX3" fmla="*/ 9797498 w 12682468"/>
              <a:gd name="connsiteY3" fmla="*/ 648620 h 1623298"/>
              <a:gd name="connsiteX4" fmla="*/ 12656812 w 12682468"/>
              <a:gd name="connsiteY4" fmla="*/ 1533991 h 1623298"/>
              <a:gd name="connsiteX5" fmla="*/ 4398183 w 12682468"/>
              <a:gd name="connsiteY5" fmla="*/ 1243705 h 1623298"/>
              <a:gd name="connsiteX6" fmla="*/ 29383 w 12682468"/>
              <a:gd name="connsiteY6" fmla="*/ 1229191 h 1623298"/>
              <a:gd name="connsiteX0" fmla="*/ 29383 w 12682468"/>
              <a:gd name="connsiteY0" fmla="*/ 1229191 h 1623298"/>
              <a:gd name="connsiteX1" fmla="*/ 2525840 w 12682468"/>
              <a:gd name="connsiteY1" fmla="*/ 24507 h 1623298"/>
              <a:gd name="connsiteX2" fmla="*/ 5718983 w 12682468"/>
              <a:gd name="connsiteY2" fmla="*/ 677648 h 1623298"/>
              <a:gd name="connsiteX3" fmla="*/ 9797498 w 12682468"/>
              <a:gd name="connsiteY3" fmla="*/ 648620 h 1623298"/>
              <a:gd name="connsiteX4" fmla="*/ 12656812 w 12682468"/>
              <a:gd name="connsiteY4" fmla="*/ 1533991 h 1623298"/>
              <a:gd name="connsiteX5" fmla="*/ 4398183 w 12682468"/>
              <a:gd name="connsiteY5" fmla="*/ 1243705 h 1623298"/>
              <a:gd name="connsiteX6" fmla="*/ 29383 w 12682468"/>
              <a:gd name="connsiteY6" fmla="*/ 1229191 h 1623298"/>
              <a:gd name="connsiteX0" fmla="*/ 46705 w 12699790"/>
              <a:gd name="connsiteY0" fmla="*/ 1032301 h 1426408"/>
              <a:gd name="connsiteX1" fmla="*/ 2180305 w 12699790"/>
              <a:gd name="connsiteY1" fmla="*/ 30817 h 1426408"/>
              <a:gd name="connsiteX2" fmla="*/ 5736305 w 12699790"/>
              <a:gd name="connsiteY2" fmla="*/ 480758 h 1426408"/>
              <a:gd name="connsiteX3" fmla="*/ 9814820 w 12699790"/>
              <a:gd name="connsiteY3" fmla="*/ 451730 h 1426408"/>
              <a:gd name="connsiteX4" fmla="*/ 12674134 w 12699790"/>
              <a:gd name="connsiteY4" fmla="*/ 1337101 h 1426408"/>
              <a:gd name="connsiteX5" fmla="*/ 4415505 w 12699790"/>
              <a:gd name="connsiteY5" fmla="*/ 1046815 h 1426408"/>
              <a:gd name="connsiteX6" fmla="*/ 46705 w 12699790"/>
              <a:gd name="connsiteY6" fmla="*/ 1032301 h 1426408"/>
              <a:gd name="connsiteX0" fmla="*/ 387846 w 13104827"/>
              <a:gd name="connsiteY0" fmla="*/ 1032301 h 2413473"/>
              <a:gd name="connsiteX1" fmla="*/ 2521446 w 13104827"/>
              <a:gd name="connsiteY1" fmla="*/ 30817 h 2413473"/>
              <a:gd name="connsiteX2" fmla="*/ 6077446 w 13104827"/>
              <a:gd name="connsiteY2" fmla="*/ 480758 h 2413473"/>
              <a:gd name="connsiteX3" fmla="*/ 10155961 w 13104827"/>
              <a:gd name="connsiteY3" fmla="*/ 451730 h 2413473"/>
              <a:gd name="connsiteX4" fmla="*/ 13015275 w 13104827"/>
              <a:gd name="connsiteY4" fmla="*/ 1337101 h 2413473"/>
              <a:gd name="connsiteX5" fmla="*/ 11215503 w 13104827"/>
              <a:gd name="connsiteY5" fmla="*/ 2411157 h 2413473"/>
              <a:gd name="connsiteX6" fmla="*/ 387846 w 13104827"/>
              <a:gd name="connsiteY6" fmla="*/ 1032301 h 2413473"/>
              <a:gd name="connsiteX0" fmla="*/ 463794 w 13180775"/>
              <a:gd name="connsiteY0" fmla="*/ 1003397 h 2384569"/>
              <a:gd name="connsiteX1" fmla="*/ 2597394 w 13180775"/>
              <a:gd name="connsiteY1" fmla="*/ 1913 h 2384569"/>
              <a:gd name="connsiteX2" fmla="*/ 8199908 w 13180775"/>
              <a:gd name="connsiteY2" fmla="*/ 742139 h 2384569"/>
              <a:gd name="connsiteX3" fmla="*/ 10231909 w 13180775"/>
              <a:gd name="connsiteY3" fmla="*/ 422826 h 2384569"/>
              <a:gd name="connsiteX4" fmla="*/ 13091223 w 13180775"/>
              <a:gd name="connsiteY4" fmla="*/ 1308197 h 2384569"/>
              <a:gd name="connsiteX5" fmla="*/ 11291451 w 13180775"/>
              <a:gd name="connsiteY5" fmla="*/ 2382253 h 2384569"/>
              <a:gd name="connsiteX6" fmla="*/ 463794 w 13180775"/>
              <a:gd name="connsiteY6" fmla="*/ 1003397 h 2384569"/>
              <a:gd name="connsiteX0" fmla="*/ 41439 w 12758420"/>
              <a:gd name="connsiteY0" fmla="*/ 612625 h 1993797"/>
              <a:gd name="connsiteX1" fmla="*/ 7167953 w 12758420"/>
              <a:gd name="connsiteY1" fmla="*/ 1817313 h 1993797"/>
              <a:gd name="connsiteX2" fmla="*/ 7777553 w 12758420"/>
              <a:gd name="connsiteY2" fmla="*/ 351367 h 1993797"/>
              <a:gd name="connsiteX3" fmla="*/ 9809554 w 12758420"/>
              <a:gd name="connsiteY3" fmla="*/ 32054 h 1993797"/>
              <a:gd name="connsiteX4" fmla="*/ 12668868 w 12758420"/>
              <a:gd name="connsiteY4" fmla="*/ 917425 h 1993797"/>
              <a:gd name="connsiteX5" fmla="*/ 10869096 w 12758420"/>
              <a:gd name="connsiteY5" fmla="*/ 1991481 h 1993797"/>
              <a:gd name="connsiteX6" fmla="*/ 41439 w 12758420"/>
              <a:gd name="connsiteY6" fmla="*/ 612625 h 1993797"/>
              <a:gd name="connsiteX0" fmla="*/ 1824082 w 5569992"/>
              <a:gd name="connsiteY0" fmla="*/ 2267253 h 2272975"/>
              <a:gd name="connsiteX1" fmla="*/ 53339 w 5569992"/>
              <a:gd name="connsiteY1" fmla="*/ 1817313 h 2272975"/>
              <a:gd name="connsiteX2" fmla="*/ 662939 w 5569992"/>
              <a:gd name="connsiteY2" fmla="*/ 351367 h 2272975"/>
              <a:gd name="connsiteX3" fmla="*/ 2694940 w 5569992"/>
              <a:gd name="connsiteY3" fmla="*/ 32054 h 2272975"/>
              <a:gd name="connsiteX4" fmla="*/ 5554254 w 5569992"/>
              <a:gd name="connsiteY4" fmla="*/ 917425 h 2272975"/>
              <a:gd name="connsiteX5" fmla="*/ 3754482 w 5569992"/>
              <a:gd name="connsiteY5" fmla="*/ 1991481 h 2272975"/>
              <a:gd name="connsiteX6" fmla="*/ 1824082 w 5569992"/>
              <a:gd name="connsiteY6" fmla="*/ 2267253 h 2272975"/>
              <a:gd name="connsiteX0" fmla="*/ 1824082 w 3945162"/>
              <a:gd name="connsiteY0" fmla="*/ 2262360 h 2268664"/>
              <a:gd name="connsiteX1" fmla="*/ 53339 w 3945162"/>
              <a:gd name="connsiteY1" fmla="*/ 1812420 h 2268664"/>
              <a:gd name="connsiteX2" fmla="*/ 662939 w 3945162"/>
              <a:gd name="connsiteY2" fmla="*/ 346474 h 2268664"/>
              <a:gd name="connsiteX3" fmla="*/ 2694940 w 3945162"/>
              <a:gd name="connsiteY3" fmla="*/ 27161 h 2268664"/>
              <a:gd name="connsiteX4" fmla="*/ 3754483 w 3945162"/>
              <a:gd name="connsiteY4" fmla="*/ 839961 h 2268664"/>
              <a:gd name="connsiteX5" fmla="*/ 3754482 w 3945162"/>
              <a:gd name="connsiteY5" fmla="*/ 1986588 h 2268664"/>
              <a:gd name="connsiteX6" fmla="*/ 1824082 w 3945162"/>
              <a:gd name="connsiteY6" fmla="*/ 2262360 h 2268664"/>
              <a:gd name="connsiteX0" fmla="*/ 1824082 w 4016541"/>
              <a:gd name="connsiteY0" fmla="*/ 2262360 h 2264816"/>
              <a:gd name="connsiteX1" fmla="*/ 53339 w 4016541"/>
              <a:gd name="connsiteY1" fmla="*/ 1812420 h 2264816"/>
              <a:gd name="connsiteX2" fmla="*/ 662939 w 4016541"/>
              <a:gd name="connsiteY2" fmla="*/ 346474 h 2264816"/>
              <a:gd name="connsiteX3" fmla="*/ 2694940 w 4016541"/>
              <a:gd name="connsiteY3" fmla="*/ 27161 h 2264816"/>
              <a:gd name="connsiteX4" fmla="*/ 3754483 w 4016541"/>
              <a:gd name="connsiteY4" fmla="*/ 839961 h 2264816"/>
              <a:gd name="connsiteX5" fmla="*/ 3856082 w 4016541"/>
              <a:gd name="connsiteY5" fmla="*/ 1667274 h 2264816"/>
              <a:gd name="connsiteX6" fmla="*/ 1824082 w 4016541"/>
              <a:gd name="connsiteY6" fmla="*/ 2262360 h 2264816"/>
              <a:gd name="connsiteX0" fmla="*/ 1820413 w 4012872"/>
              <a:gd name="connsiteY0" fmla="*/ 2026422 h 2028878"/>
              <a:gd name="connsiteX1" fmla="*/ 49670 w 4012872"/>
              <a:gd name="connsiteY1" fmla="*/ 1576482 h 2028878"/>
              <a:gd name="connsiteX2" fmla="*/ 659270 w 4012872"/>
              <a:gd name="connsiteY2" fmla="*/ 110536 h 2028878"/>
              <a:gd name="connsiteX3" fmla="*/ 2423213 w 4012872"/>
              <a:gd name="connsiteY3" fmla="*/ 159804 h 2028878"/>
              <a:gd name="connsiteX4" fmla="*/ 3750814 w 4012872"/>
              <a:gd name="connsiteY4" fmla="*/ 604023 h 2028878"/>
              <a:gd name="connsiteX5" fmla="*/ 3852413 w 4012872"/>
              <a:gd name="connsiteY5" fmla="*/ 1431336 h 2028878"/>
              <a:gd name="connsiteX6" fmla="*/ 1820413 w 4012872"/>
              <a:gd name="connsiteY6" fmla="*/ 2026422 h 2028878"/>
              <a:gd name="connsiteX0" fmla="*/ 1772244 w 3964703"/>
              <a:gd name="connsiteY0" fmla="*/ 1867836 h 1869432"/>
              <a:gd name="connsiteX1" fmla="*/ 1501 w 3964703"/>
              <a:gd name="connsiteY1" fmla="*/ 1417896 h 1869432"/>
              <a:gd name="connsiteX2" fmla="*/ 1482292 w 3964703"/>
              <a:gd name="connsiteY2" fmla="*/ 555080 h 1869432"/>
              <a:gd name="connsiteX3" fmla="*/ 2375044 w 3964703"/>
              <a:gd name="connsiteY3" fmla="*/ 1218 h 1869432"/>
              <a:gd name="connsiteX4" fmla="*/ 3702645 w 3964703"/>
              <a:gd name="connsiteY4" fmla="*/ 445437 h 1869432"/>
              <a:gd name="connsiteX5" fmla="*/ 3804244 w 3964703"/>
              <a:gd name="connsiteY5" fmla="*/ 1272750 h 1869432"/>
              <a:gd name="connsiteX6" fmla="*/ 1772244 w 3964703"/>
              <a:gd name="connsiteY6" fmla="*/ 1867836 h 1869432"/>
              <a:gd name="connsiteX0" fmla="*/ 1772613 w 3965072"/>
              <a:gd name="connsiteY0" fmla="*/ 1867836 h 1869432"/>
              <a:gd name="connsiteX1" fmla="*/ 1870 w 3965072"/>
              <a:gd name="connsiteY1" fmla="*/ 1417896 h 1869432"/>
              <a:gd name="connsiteX2" fmla="*/ 1482661 w 3965072"/>
              <a:gd name="connsiteY2" fmla="*/ 555080 h 1869432"/>
              <a:gd name="connsiteX3" fmla="*/ 2375413 w 3965072"/>
              <a:gd name="connsiteY3" fmla="*/ 1218 h 1869432"/>
              <a:gd name="connsiteX4" fmla="*/ 3703014 w 3965072"/>
              <a:gd name="connsiteY4" fmla="*/ 445437 h 1869432"/>
              <a:gd name="connsiteX5" fmla="*/ 3804613 w 3965072"/>
              <a:gd name="connsiteY5" fmla="*/ 1272750 h 1869432"/>
              <a:gd name="connsiteX6" fmla="*/ 1772613 w 3965072"/>
              <a:gd name="connsiteY6" fmla="*/ 1867836 h 1869432"/>
              <a:gd name="connsiteX0" fmla="*/ 1810018 w 4002477"/>
              <a:gd name="connsiteY0" fmla="*/ 2458104 h 2461969"/>
              <a:gd name="connsiteX1" fmla="*/ 39275 w 4002477"/>
              <a:gd name="connsiteY1" fmla="*/ 2008164 h 2461969"/>
              <a:gd name="connsiteX2" fmla="*/ 849915 w 4002477"/>
              <a:gd name="connsiteY2" fmla="*/ 106619 h 2461969"/>
              <a:gd name="connsiteX3" fmla="*/ 2412818 w 4002477"/>
              <a:gd name="connsiteY3" fmla="*/ 591486 h 2461969"/>
              <a:gd name="connsiteX4" fmla="*/ 3740419 w 4002477"/>
              <a:gd name="connsiteY4" fmla="*/ 1035705 h 2461969"/>
              <a:gd name="connsiteX5" fmla="*/ 3842018 w 4002477"/>
              <a:gd name="connsiteY5" fmla="*/ 1863018 h 2461969"/>
              <a:gd name="connsiteX6" fmla="*/ 1810018 w 4002477"/>
              <a:gd name="connsiteY6" fmla="*/ 2458104 h 2461969"/>
              <a:gd name="connsiteX0" fmla="*/ 1800849 w 3993308"/>
              <a:gd name="connsiteY0" fmla="*/ 2435797 h 2439662"/>
              <a:gd name="connsiteX1" fmla="*/ 30106 w 3993308"/>
              <a:gd name="connsiteY1" fmla="*/ 1985857 h 2439662"/>
              <a:gd name="connsiteX2" fmla="*/ 840746 w 3993308"/>
              <a:gd name="connsiteY2" fmla="*/ 84312 h 2439662"/>
              <a:gd name="connsiteX3" fmla="*/ 2805737 w 3993308"/>
              <a:gd name="connsiteY3" fmla="*/ 401643 h 2439662"/>
              <a:gd name="connsiteX4" fmla="*/ 3731250 w 3993308"/>
              <a:gd name="connsiteY4" fmla="*/ 1013398 h 2439662"/>
              <a:gd name="connsiteX5" fmla="*/ 3832849 w 3993308"/>
              <a:gd name="connsiteY5" fmla="*/ 1840711 h 2439662"/>
              <a:gd name="connsiteX6" fmla="*/ 1800849 w 3993308"/>
              <a:gd name="connsiteY6" fmla="*/ 2435797 h 2439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93308" h="2439662">
                <a:moveTo>
                  <a:pt x="1800849" y="2435797"/>
                </a:moveTo>
                <a:cubicBezTo>
                  <a:pt x="1167059" y="2459988"/>
                  <a:pt x="190123" y="2377771"/>
                  <a:pt x="30106" y="1985857"/>
                </a:cubicBezTo>
                <a:cubicBezTo>
                  <a:pt x="-129911" y="1593943"/>
                  <a:pt x="378141" y="348348"/>
                  <a:pt x="840746" y="84312"/>
                </a:cubicBezTo>
                <a:cubicBezTo>
                  <a:pt x="1303351" y="-179724"/>
                  <a:pt x="2323986" y="246795"/>
                  <a:pt x="2805737" y="401643"/>
                </a:cubicBezTo>
                <a:cubicBezTo>
                  <a:pt x="3287488" y="556491"/>
                  <a:pt x="3537726" y="740046"/>
                  <a:pt x="3731250" y="1013398"/>
                </a:cubicBezTo>
                <a:cubicBezTo>
                  <a:pt x="3924774" y="1286750"/>
                  <a:pt x="4154582" y="1603645"/>
                  <a:pt x="3832849" y="1840711"/>
                </a:cubicBezTo>
                <a:cubicBezTo>
                  <a:pt x="3511116" y="2077777"/>
                  <a:pt x="2434640" y="2411606"/>
                  <a:pt x="1800849" y="2435797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7010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0875AD-2FA4-4843-972D-AD350534DC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B03A0A33-7BB5-4BE1-82C4-27198AA071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6BB17106-385A-488B-AAF8-FAF53D2EB2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422A4CD-2E0F-4F16-8662-A1233A9BA4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6898B7F-49AC-4CEC-8AE3-34EFB58933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История и обществознание. Просто о сложном https://vk.com/club221248111  </a:t>
            </a:r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C3088AB-BD8E-4C0F-B5FE-A0B4DDDBA1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A7997-9F33-40A9-9A73-FB0B9CC028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1146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8A6816E-9C0B-4A96-8495-6F091B2997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55F8CA6-7DA5-4E7A-BD5B-80912AF4BEE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2940D9E-C157-4550-936B-7211F396C9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E1BD36C-6DB1-4FC0-9546-3FD9E0A92C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История и обществознание. Просто о сложном https://vk.com/club221248111  </a:t>
            </a: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EBDA37C-8AEA-4936-BDB9-937E4DCAFB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A7997-9F33-40A9-9A73-FB0B9CC028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9429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50811D7E-D225-4402-992B-4CD9BBD337F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2E4613F7-9757-4E3B-B011-F12C655472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12C9193-8057-466C-943E-41DF8AFDD8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757DE2F-0458-4BD3-BD6C-23178DD217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История и обществознание. Просто о сложном https://vk.com/club221248111  </a:t>
            </a: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718F0A3-3AEA-4354-AB18-669356FA0D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A7997-9F33-40A9-9A73-FB0B9CC028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267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69DE303-745B-44B1-86AE-5FCA7B47FA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chemeClr val="accent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9925C06-8714-4AAA-BE20-2AAF56634D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386943" cy="4351338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79B1A2A-CCDA-40DF-BC51-FED4D4D4FF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AEB2A71-7C8F-4A79-B7C4-FA6DE8BA72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История и обществознание. Просто о сложном https://vk.com/club221248111  </a:t>
            </a: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0331C08-F123-4CD6-8280-27C7589113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A7997-9F33-40A9-9A73-FB0B9CC028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6371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C03F2C5-61CF-4413-AA31-4CB0EC5E64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chemeClr val="accent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6" name="Объект 2">
            <a:extLst>
              <a:ext uri="{FF2B5EF4-FFF2-40B4-BE49-F238E27FC236}">
                <a16:creationId xmlns:a16="http://schemas.microsoft.com/office/drawing/2014/main" id="{32F03864-ADC4-4F92-9BC9-E244754238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7" name="Овал 10">
            <a:extLst>
              <a:ext uri="{FF2B5EF4-FFF2-40B4-BE49-F238E27FC236}">
                <a16:creationId xmlns:a16="http://schemas.microsoft.com/office/drawing/2014/main" id="{80D03198-0264-4BE2-92E4-BC57F506D99D}"/>
              </a:ext>
            </a:extLst>
          </p:cNvPr>
          <p:cNvSpPr/>
          <p:nvPr userDrawn="1"/>
        </p:nvSpPr>
        <p:spPr>
          <a:xfrm>
            <a:off x="9669425" y="5211762"/>
            <a:ext cx="2522574" cy="1606167"/>
          </a:xfrm>
          <a:custGeom>
            <a:avLst/>
            <a:gdLst>
              <a:gd name="connsiteX0" fmla="*/ 0 w 6531428"/>
              <a:gd name="connsiteY0" fmla="*/ 986971 h 1973942"/>
              <a:gd name="connsiteX1" fmla="*/ 3265714 w 6531428"/>
              <a:gd name="connsiteY1" fmla="*/ 0 h 1973942"/>
              <a:gd name="connsiteX2" fmla="*/ 6531428 w 6531428"/>
              <a:gd name="connsiteY2" fmla="*/ 986971 h 1973942"/>
              <a:gd name="connsiteX3" fmla="*/ 3265714 w 6531428"/>
              <a:gd name="connsiteY3" fmla="*/ 1973942 h 1973942"/>
              <a:gd name="connsiteX4" fmla="*/ 0 w 6531428"/>
              <a:gd name="connsiteY4" fmla="*/ 986971 h 1973942"/>
              <a:gd name="connsiteX0" fmla="*/ 0 w 6583817"/>
              <a:gd name="connsiteY0" fmla="*/ 1036858 h 2023829"/>
              <a:gd name="connsiteX1" fmla="*/ 3265714 w 6583817"/>
              <a:gd name="connsiteY1" fmla="*/ 49887 h 2023829"/>
              <a:gd name="connsiteX2" fmla="*/ 5138057 w 6583817"/>
              <a:gd name="connsiteY2" fmla="*/ 238572 h 2023829"/>
              <a:gd name="connsiteX3" fmla="*/ 6531428 w 6583817"/>
              <a:gd name="connsiteY3" fmla="*/ 1036858 h 2023829"/>
              <a:gd name="connsiteX4" fmla="*/ 3265714 w 6583817"/>
              <a:gd name="connsiteY4" fmla="*/ 2023829 h 2023829"/>
              <a:gd name="connsiteX5" fmla="*/ 0 w 6583817"/>
              <a:gd name="connsiteY5" fmla="*/ 1036858 h 2023829"/>
              <a:gd name="connsiteX0" fmla="*/ 87004 w 6670821"/>
              <a:gd name="connsiteY0" fmla="*/ 1036858 h 2023829"/>
              <a:gd name="connsiteX1" fmla="*/ 1146547 w 6670821"/>
              <a:gd name="connsiteY1" fmla="*/ 267602 h 2023829"/>
              <a:gd name="connsiteX2" fmla="*/ 3352718 w 6670821"/>
              <a:gd name="connsiteY2" fmla="*/ 49887 h 2023829"/>
              <a:gd name="connsiteX3" fmla="*/ 5225061 w 6670821"/>
              <a:gd name="connsiteY3" fmla="*/ 238572 h 2023829"/>
              <a:gd name="connsiteX4" fmla="*/ 6618432 w 6670821"/>
              <a:gd name="connsiteY4" fmla="*/ 1036858 h 2023829"/>
              <a:gd name="connsiteX5" fmla="*/ 3352718 w 6670821"/>
              <a:gd name="connsiteY5" fmla="*/ 2023829 h 2023829"/>
              <a:gd name="connsiteX6" fmla="*/ 87004 w 6670821"/>
              <a:gd name="connsiteY6" fmla="*/ 1036858 h 2023829"/>
              <a:gd name="connsiteX0" fmla="*/ 87004 w 8875308"/>
              <a:gd name="connsiteY0" fmla="*/ 1015551 h 2002522"/>
              <a:gd name="connsiteX1" fmla="*/ 1146547 w 8875308"/>
              <a:gd name="connsiteY1" fmla="*/ 246295 h 2002522"/>
              <a:gd name="connsiteX2" fmla="*/ 3352718 w 8875308"/>
              <a:gd name="connsiteY2" fmla="*/ 28580 h 2002522"/>
              <a:gd name="connsiteX3" fmla="*/ 8795576 w 8875308"/>
              <a:gd name="connsiteY3" fmla="*/ 797837 h 2002522"/>
              <a:gd name="connsiteX4" fmla="*/ 6618432 w 8875308"/>
              <a:gd name="connsiteY4" fmla="*/ 1015551 h 2002522"/>
              <a:gd name="connsiteX5" fmla="*/ 3352718 w 8875308"/>
              <a:gd name="connsiteY5" fmla="*/ 2002522 h 2002522"/>
              <a:gd name="connsiteX6" fmla="*/ 87004 w 8875308"/>
              <a:gd name="connsiteY6" fmla="*/ 1015551 h 2002522"/>
              <a:gd name="connsiteX0" fmla="*/ 87004 w 10749712"/>
              <a:gd name="connsiteY0" fmla="*/ 1015551 h 2649021"/>
              <a:gd name="connsiteX1" fmla="*/ 1146547 w 10749712"/>
              <a:gd name="connsiteY1" fmla="*/ 246295 h 2649021"/>
              <a:gd name="connsiteX2" fmla="*/ 3352718 w 10749712"/>
              <a:gd name="connsiteY2" fmla="*/ 28580 h 2649021"/>
              <a:gd name="connsiteX3" fmla="*/ 8795576 w 10749712"/>
              <a:gd name="connsiteY3" fmla="*/ 797837 h 2649021"/>
              <a:gd name="connsiteX4" fmla="*/ 10711461 w 10749712"/>
              <a:gd name="connsiteY4" fmla="*/ 2568580 h 2649021"/>
              <a:gd name="connsiteX5" fmla="*/ 3352718 w 10749712"/>
              <a:gd name="connsiteY5" fmla="*/ 2002522 h 2649021"/>
              <a:gd name="connsiteX6" fmla="*/ 87004 w 10749712"/>
              <a:gd name="connsiteY6" fmla="*/ 1015551 h 2649021"/>
              <a:gd name="connsiteX0" fmla="*/ 87004 w 10746300"/>
              <a:gd name="connsiteY0" fmla="*/ 1042421 h 2675891"/>
              <a:gd name="connsiteX1" fmla="*/ 1146547 w 10746300"/>
              <a:gd name="connsiteY1" fmla="*/ 273165 h 2675891"/>
              <a:gd name="connsiteX2" fmla="*/ 3352718 w 10746300"/>
              <a:gd name="connsiteY2" fmla="*/ 55450 h 2675891"/>
              <a:gd name="connsiteX3" fmla="*/ 8606890 w 10746300"/>
              <a:gd name="connsiteY3" fmla="*/ 1216593 h 2675891"/>
              <a:gd name="connsiteX4" fmla="*/ 10711461 w 10746300"/>
              <a:gd name="connsiteY4" fmla="*/ 2595450 h 2675891"/>
              <a:gd name="connsiteX5" fmla="*/ 3352718 w 10746300"/>
              <a:gd name="connsiteY5" fmla="*/ 2029392 h 2675891"/>
              <a:gd name="connsiteX6" fmla="*/ 87004 w 10746300"/>
              <a:gd name="connsiteY6" fmla="*/ 1042421 h 2675891"/>
              <a:gd name="connsiteX0" fmla="*/ 87004 w 11635763"/>
              <a:gd name="connsiteY0" fmla="*/ 1042421 h 2430077"/>
              <a:gd name="connsiteX1" fmla="*/ 1146547 w 11635763"/>
              <a:gd name="connsiteY1" fmla="*/ 273165 h 2430077"/>
              <a:gd name="connsiteX2" fmla="*/ 3352718 w 11635763"/>
              <a:gd name="connsiteY2" fmla="*/ 55450 h 2430077"/>
              <a:gd name="connsiteX3" fmla="*/ 8606890 w 11635763"/>
              <a:gd name="connsiteY3" fmla="*/ 1216593 h 2430077"/>
              <a:gd name="connsiteX4" fmla="*/ 11611347 w 11635763"/>
              <a:gd name="connsiteY4" fmla="*/ 2319678 h 2430077"/>
              <a:gd name="connsiteX5" fmla="*/ 3352718 w 11635763"/>
              <a:gd name="connsiteY5" fmla="*/ 2029392 h 2430077"/>
              <a:gd name="connsiteX6" fmla="*/ 87004 w 11635763"/>
              <a:gd name="connsiteY6" fmla="*/ 1042421 h 2430077"/>
              <a:gd name="connsiteX0" fmla="*/ 52390 w 11601149"/>
              <a:gd name="connsiteY0" fmla="*/ 991845 h 2379501"/>
              <a:gd name="connsiteX1" fmla="*/ 1445761 w 11601149"/>
              <a:gd name="connsiteY1" fmla="*/ 759618 h 2379501"/>
              <a:gd name="connsiteX2" fmla="*/ 3318104 w 11601149"/>
              <a:gd name="connsiteY2" fmla="*/ 4874 h 2379501"/>
              <a:gd name="connsiteX3" fmla="*/ 8572276 w 11601149"/>
              <a:gd name="connsiteY3" fmla="*/ 1166017 h 2379501"/>
              <a:gd name="connsiteX4" fmla="*/ 11576733 w 11601149"/>
              <a:gd name="connsiteY4" fmla="*/ 2269102 h 2379501"/>
              <a:gd name="connsiteX5" fmla="*/ 3318104 w 11601149"/>
              <a:gd name="connsiteY5" fmla="*/ 1978816 h 2379501"/>
              <a:gd name="connsiteX6" fmla="*/ 52390 w 11601149"/>
              <a:gd name="connsiteY6" fmla="*/ 991845 h 2379501"/>
              <a:gd name="connsiteX0" fmla="*/ 29383 w 12681228"/>
              <a:gd name="connsiteY0" fmla="*/ 1964302 h 2358409"/>
              <a:gd name="connsiteX1" fmla="*/ 2525840 w 12681228"/>
              <a:gd name="connsiteY1" fmla="*/ 759618 h 2358409"/>
              <a:gd name="connsiteX2" fmla="*/ 4398183 w 12681228"/>
              <a:gd name="connsiteY2" fmla="*/ 4874 h 2358409"/>
              <a:gd name="connsiteX3" fmla="*/ 9652355 w 12681228"/>
              <a:gd name="connsiteY3" fmla="*/ 1166017 h 2358409"/>
              <a:gd name="connsiteX4" fmla="*/ 12656812 w 12681228"/>
              <a:gd name="connsiteY4" fmla="*/ 2269102 h 2358409"/>
              <a:gd name="connsiteX5" fmla="*/ 4398183 w 12681228"/>
              <a:gd name="connsiteY5" fmla="*/ 1978816 h 2358409"/>
              <a:gd name="connsiteX6" fmla="*/ 29383 w 12681228"/>
              <a:gd name="connsiteY6" fmla="*/ 1964302 h 2358409"/>
              <a:gd name="connsiteX0" fmla="*/ 29383 w 12681228"/>
              <a:gd name="connsiteY0" fmla="*/ 1228203 h 1622310"/>
              <a:gd name="connsiteX1" fmla="*/ 2525840 w 12681228"/>
              <a:gd name="connsiteY1" fmla="*/ 23519 h 1622310"/>
              <a:gd name="connsiteX2" fmla="*/ 5718983 w 12681228"/>
              <a:gd name="connsiteY2" fmla="*/ 676660 h 1622310"/>
              <a:gd name="connsiteX3" fmla="*/ 9652355 w 12681228"/>
              <a:gd name="connsiteY3" fmla="*/ 429918 h 1622310"/>
              <a:gd name="connsiteX4" fmla="*/ 12656812 w 12681228"/>
              <a:gd name="connsiteY4" fmla="*/ 1533003 h 1622310"/>
              <a:gd name="connsiteX5" fmla="*/ 4398183 w 12681228"/>
              <a:gd name="connsiteY5" fmla="*/ 1242717 h 1622310"/>
              <a:gd name="connsiteX6" fmla="*/ 29383 w 12681228"/>
              <a:gd name="connsiteY6" fmla="*/ 1228203 h 1622310"/>
              <a:gd name="connsiteX0" fmla="*/ 29383 w 12682468"/>
              <a:gd name="connsiteY0" fmla="*/ 1229191 h 1623298"/>
              <a:gd name="connsiteX1" fmla="*/ 2525840 w 12682468"/>
              <a:gd name="connsiteY1" fmla="*/ 24507 h 1623298"/>
              <a:gd name="connsiteX2" fmla="*/ 5718983 w 12682468"/>
              <a:gd name="connsiteY2" fmla="*/ 677648 h 1623298"/>
              <a:gd name="connsiteX3" fmla="*/ 9797498 w 12682468"/>
              <a:gd name="connsiteY3" fmla="*/ 648620 h 1623298"/>
              <a:gd name="connsiteX4" fmla="*/ 12656812 w 12682468"/>
              <a:gd name="connsiteY4" fmla="*/ 1533991 h 1623298"/>
              <a:gd name="connsiteX5" fmla="*/ 4398183 w 12682468"/>
              <a:gd name="connsiteY5" fmla="*/ 1243705 h 1623298"/>
              <a:gd name="connsiteX6" fmla="*/ 29383 w 12682468"/>
              <a:gd name="connsiteY6" fmla="*/ 1229191 h 1623298"/>
              <a:gd name="connsiteX0" fmla="*/ 29383 w 12682468"/>
              <a:gd name="connsiteY0" fmla="*/ 1229191 h 1623298"/>
              <a:gd name="connsiteX1" fmla="*/ 2525840 w 12682468"/>
              <a:gd name="connsiteY1" fmla="*/ 24507 h 1623298"/>
              <a:gd name="connsiteX2" fmla="*/ 5718983 w 12682468"/>
              <a:gd name="connsiteY2" fmla="*/ 677648 h 1623298"/>
              <a:gd name="connsiteX3" fmla="*/ 9797498 w 12682468"/>
              <a:gd name="connsiteY3" fmla="*/ 648620 h 1623298"/>
              <a:gd name="connsiteX4" fmla="*/ 12656812 w 12682468"/>
              <a:gd name="connsiteY4" fmla="*/ 1533991 h 1623298"/>
              <a:gd name="connsiteX5" fmla="*/ 4398183 w 12682468"/>
              <a:gd name="connsiteY5" fmla="*/ 1243705 h 1623298"/>
              <a:gd name="connsiteX6" fmla="*/ 29383 w 12682468"/>
              <a:gd name="connsiteY6" fmla="*/ 1229191 h 1623298"/>
              <a:gd name="connsiteX0" fmla="*/ 29383 w 12682468"/>
              <a:gd name="connsiteY0" fmla="*/ 1229191 h 1623298"/>
              <a:gd name="connsiteX1" fmla="*/ 2525840 w 12682468"/>
              <a:gd name="connsiteY1" fmla="*/ 24507 h 1623298"/>
              <a:gd name="connsiteX2" fmla="*/ 5718983 w 12682468"/>
              <a:gd name="connsiteY2" fmla="*/ 677648 h 1623298"/>
              <a:gd name="connsiteX3" fmla="*/ 9797498 w 12682468"/>
              <a:gd name="connsiteY3" fmla="*/ 648620 h 1623298"/>
              <a:gd name="connsiteX4" fmla="*/ 12656812 w 12682468"/>
              <a:gd name="connsiteY4" fmla="*/ 1533991 h 1623298"/>
              <a:gd name="connsiteX5" fmla="*/ 4398183 w 12682468"/>
              <a:gd name="connsiteY5" fmla="*/ 1243705 h 1623298"/>
              <a:gd name="connsiteX6" fmla="*/ 29383 w 12682468"/>
              <a:gd name="connsiteY6" fmla="*/ 1229191 h 1623298"/>
              <a:gd name="connsiteX0" fmla="*/ 29383 w 12682468"/>
              <a:gd name="connsiteY0" fmla="*/ 1229191 h 1623298"/>
              <a:gd name="connsiteX1" fmla="*/ 2525840 w 12682468"/>
              <a:gd name="connsiteY1" fmla="*/ 24507 h 1623298"/>
              <a:gd name="connsiteX2" fmla="*/ 5718983 w 12682468"/>
              <a:gd name="connsiteY2" fmla="*/ 677648 h 1623298"/>
              <a:gd name="connsiteX3" fmla="*/ 9797498 w 12682468"/>
              <a:gd name="connsiteY3" fmla="*/ 648620 h 1623298"/>
              <a:gd name="connsiteX4" fmla="*/ 12656812 w 12682468"/>
              <a:gd name="connsiteY4" fmla="*/ 1533991 h 1623298"/>
              <a:gd name="connsiteX5" fmla="*/ 4398183 w 12682468"/>
              <a:gd name="connsiteY5" fmla="*/ 1243705 h 1623298"/>
              <a:gd name="connsiteX6" fmla="*/ 29383 w 12682468"/>
              <a:gd name="connsiteY6" fmla="*/ 1229191 h 1623298"/>
              <a:gd name="connsiteX0" fmla="*/ 46705 w 12699790"/>
              <a:gd name="connsiteY0" fmla="*/ 1032301 h 1426408"/>
              <a:gd name="connsiteX1" fmla="*/ 2180305 w 12699790"/>
              <a:gd name="connsiteY1" fmla="*/ 30817 h 1426408"/>
              <a:gd name="connsiteX2" fmla="*/ 5736305 w 12699790"/>
              <a:gd name="connsiteY2" fmla="*/ 480758 h 1426408"/>
              <a:gd name="connsiteX3" fmla="*/ 9814820 w 12699790"/>
              <a:gd name="connsiteY3" fmla="*/ 451730 h 1426408"/>
              <a:gd name="connsiteX4" fmla="*/ 12674134 w 12699790"/>
              <a:gd name="connsiteY4" fmla="*/ 1337101 h 1426408"/>
              <a:gd name="connsiteX5" fmla="*/ 4415505 w 12699790"/>
              <a:gd name="connsiteY5" fmla="*/ 1046815 h 1426408"/>
              <a:gd name="connsiteX6" fmla="*/ 46705 w 12699790"/>
              <a:gd name="connsiteY6" fmla="*/ 1032301 h 1426408"/>
              <a:gd name="connsiteX0" fmla="*/ 387846 w 13104827"/>
              <a:gd name="connsiteY0" fmla="*/ 1032301 h 2413473"/>
              <a:gd name="connsiteX1" fmla="*/ 2521446 w 13104827"/>
              <a:gd name="connsiteY1" fmla="*/ 30817 h 2413473"/>
              <a:gd name="connsiteX2" fmla="*/ 6077446 w 13104827"/>
              <a:gd name="connsiteY2" fmla="*/ 480758 h 2413473"/>
              <a:gd name="connsiteX3" fmla="*/ 10155961 w 13104827"/>
              <a:gd name="connsiteY3" fmla="*/ 451730 h 2413473"/>
              <a:gd name="connsiteX4" fmla="*/ 13015275 w 13104827"/>
              <a:gd name="connsiteY4" fmla="*/ 1337101 h 2413473"/>
              <a:gd name="connsiteX5" fmla="*/ 11215503 w 13104827"/>
              <a:gd name="connsiteY5" fmla="*/ 2411157 h 2413473"/>
              <a:gd name="connsiteX6" fmla="*/ 387846 w 13104827"/>
              <a:gd name="connsiteY6" fmla="*/ 1032301 h 2413473"/>
              <a:gd name="connsiteX0" fmla="*/ 463794 w 13180775"/>
              <a:gd name="connsiteY0" fmla="*/ 1003397 h 2384569"/>
              <a:gd name="connsiteX1" fmla="*/ 2597394 w 13180775"/>
              <a:gd name="connsiteY1" fmla="*/ 1913 h 2384569"/>
              <a:gd name="connsiteX2" fmla="*/ 8199908 w 13180775"/>
              <a:gd name="connsiteY2" fmla="*/ 742139 h 2384569"/>
              <a:gd name="connsiteX3" fmla="*/ 10231909 w 13180775"/>
              <a:gd name="connsiteY3" fmla="*/ 422826 h 2384569"/>
              <a:gd name="connsiteX4" fmla="*/ 13091223 w 13180775"/>
              <a:gd name="connsiteY4" fmla="*/ 1308197 h 2384569"/>
              <a:gd name="connsiteX5" fmla="*/ 11291451 w 13180775"/>
              <a:gd name="connsiteY5" fmla="*/ 2382253 h 2384569"/>
              <a:gd name="connsiteX6" fmla="*/ 463794 w 13180775"/>
              <a:gd name="connsiteY6" fmla="*/ 1003397 h 2384569"/>
              <a:gd name="connsiteX0" fmla="*/ 41439 w 12758420"/>
              <a:gd name="connsiteY0" fmla="*/ 612625 h 1993797"/>
              <a:gd name="connsiteX1" fmla="*/ 7167953 w 12758420"/>
              <a:gd name="connsiteY1" fmla="*/ 1817313 h 1993797"/>
              <a:gd name="connsiteX2" fmla="*/ 7777553 w 12758420"/>
              <a:gd name="connsiteY2" fmla="*/ 351367 h 1993797"/>
              <a:gd name="connsiteX3" fmla="*/ 9809554 w 12758420"/>
              <a:gd name="connsiteY3" fmla="*/ 32054 h 1993797"/>
              <a:gd name="connsiteX4" fmla="*/ 12668868 w 12758420"/>
              <a:gd name="connsiteY4" fmla="*/ 917425 h 1993797"/>
              <a:gd name="connsiteX5" fmla="*/ 10869096 w 12758420"/>
              <a:gd name="connsiteY5" fmla="*/ 1991481 h 1993797"/>
              <a:gd name="connsiteX6" fmla="*/ 41439 w 12758420"/>
              <a:gd name="connsiteY6" fmla="*/ 612625 h 1993797"/>
              <a:gd name="connsiteX0" fmla="*/ 1824082 w 5569992"/>
              <a:gd name="connsiteY0" fmla="*/ 2267253 h 2272975"/>
              <a:gd name="connsiteX1" fmla="*/ 53339 w 5569992"/>
              <a:gd name="connsiteY1" fmla="*/ 1817313 h 2272975"/>
              <a:gd name="connsiteX2" fmla="*/ 662939 w 5569992"/>
              <a:gd name="connsiteY2" fmla="*/ 351367 h 2272975"/>
              <a:gd name="connsiteX3" fmla="*/ 2694940 w 5569992"/>
              <a:gd name="connsiteY3" fmla="*/ 32054 h 2272975"/>
              <a:gd name="connsiteX4" fmla="*/ 5554254 w 5569992"/>
              <a:gd name="connsiteY4" fmla="*/ 917425 h 2272975"/>
              <a:gd name="connsiteX5" fmla="*/ 3754482 w 5569992"/>
              <a:gd name="connsiteY5" fmla="*/ 1991481 h 2272975"/>
              <a:gd name="connsiteX6" fmla="*/ 1824082 w 5569992"/>
              <a:gd name="connsiteY6" fmla="*/ 2267253 h 2272975"/>
              <a:gd name="connsiteX0" fmla="*/ 1824082 w 3945162"/>
              <a:gd name="connsiteY0" fmla="*/ 2262360 h 2268664"/>
              <a:gd name="connsiteX1" fmla="*/ 53339 w 3945162"/>
              <a:gd name="connsiteY1" fmla="*/ 1812420 h 2268664"/>
              <a:gd name="connsiteX2" fmla="*/ 662939 w 3945162"/>
              <a:gd name="connsiteY2" fmla="*/ 346474 h 2268664"/>
              <a:gd name="connsiteX3" fmla="*/ 2694940 w 3945162"/>
              <a:gd name="connsiteY3" fmla="*/ 27161 h 2268664"/>
              <a:gd name="connsiteX4" fmla="*/ 3754483 w 3945162"/>
              <a:gd name="connsiteY4" fmla="*/ 839961 h 2268664"/>
              <a:gd name="connsiteX5" fmla="*/ 3754482 w 3945162"/>
              <a:gd name="connsiteY5" fmla="*/ 1986588 h 2268664"/>
              <a:gd name="connsiteX6" fmla="*/ 1824082 w 3945162"/>
              <a:gd name="connsiteY6" fmla="*/ 2262360 h 2268664"/>
              <a:gd name="connsiteX0" fmla="*/ 1824082 w 4016541"/>
              <a:gd name="connsiteY0" fmla="*/ 2262360 h 2264816"/>
              <a:gd name="connsiteX1" fmla="*/ 53339 w 4016541"/>
              <a:gd name="connsiteY1" fmla="*/ 1812420 h 2264816"/>
              <a:gd name="connsiteX2" fmla="*/ 662939 w 4016541"/>
              <a:gd name="connsiteY2" fmla="*/ 346474 h 2264816"/>
              <a:gd name="connsiteX3" fmla="*/ 2694940 w 4016541"/>
              <a:gd name="connsiteY3" fmla="*/ 27161 h 2264816"/>
              <a:gd name="connsiteX4" fmla="*/ 3754483 w 4016541"/>
              <a:gd name="connsiteY4" fmla="*/ 839961 h 2264816"/>
              <a:gd name="connsiteX5" fmla="*/ 3856082 w 4016541"/>
              <a:gd name="connsiteY5" fmla="*/ 1667274 h 2264816"/>
              <a:gd name="connsiteX6" fmla="*/ 1824082 w 4016541"/>
              <a:gd name="connsiteY6" fmla="*/ 2262360 h 2264816"/>
              <a:gd name="connsiteX0" fmla="*/ 1835134 w 4027593"/>
              <a:gd name="connsiteY0" fmla="*/ 2668373 h 2670829"/>
              <a:gd name="connsiteX1" fmla="*/ 64391 w 4027593"/>
              <a:gd name="connsiteY1" fmla="*/ 2218433 h 2670829"/>
              <a:gd name="connsiteX2" fmla="*/ 673991 w 4027593"/>
              <a:gd name="connsiteY2" fmla="*/ 752487 h 2670829"/>
              <a:gd name="connsiteX3" fmla="*/ 3358837 w 4027593"/>
              <a:gd name="connsiteY3" fmla="*/ 9708 h 2670829"/>
              <a:gd name="connsiteX4" fmla="*/ 3765535 w 4027593"/>
              <a:gd name="connsiteY4" fmla="*/ 1245974 h 2670829"/>
              <a:gd name="connsiteX5" fmla="*/ 3867134 w 4027593"/>
              <a:gd name="connsiteY5" fmla="*/ 2073287 h 2670829"/>
              <a:gd name="connsiteX6" fmla="*/ 1835134 w 4027593"/>
              <a:gd name="connsiteY6" fmla="*/ 2668373 h 2670829"/>
              <a:gd name="connsiteX0" fmla="*/ 1835134 w 4909037"/>
              <a:gd name="connsiteY0" fmla="*/ 2668375 h 2877367"/>
              <a:gd name="connsiteX1" fmla="*/ 64391 w 4909037"/>
              <a:gd name="connsiteY1" fmla="*/ 2218435 h 2877367"/>
              <a:gd name="connsiteX2" fmla="*/ 673991 w 4909037"/>
              <a:gd name="connsiteY2" fmla="*/ 752489 h 2877367"/>
              <a:gd name="connsiteX3" fmla="*/ 3358837 w 4909037"/>
              <a:gd name="connsiteY3" fmla="*/ 9710 h 2877367"/>
              <a:gd name="connsiteX4" fmla="*/ 3765535 w 4909037"/>
              <a:gd name="connsiteY4" fmla="*/ 1245976 h 2877367"/>
              <a:gd name="connsiteX5" fmla="*/ 4855224 w 4909037"/>
              <a:gd name="connsiteY5" fmla="*/ 2779069 h 2877367"/>
              <a:gd name="connsiteX6" fmla="*/ 1835134 w 4909037"/>
              <a:gd name="connsiteY6" fmla="*/ 2668375 h 2877367"/>
              <a:gd name="connsiteX0" fmla="*/ 1835134 w 4957386"/>
              <a:gd name="connsiteY0" fmla="*/ 2668375 h 3060296"/>
              <a:gd name="connsiteX1" fmla="*/ 64391 w 4957386"/>
              <a:gd name="connsiteY1" fmla="*/ 2218435 h 3060296"/>
              <a:gd name="connsiteX2" fmla="*/ 673991 w 4957386"/>
              <a:gd name="connsiteY2" fmla="*/ 752489 h 3060296"/>
              <a:gd name="connsiteX3" fmla="*/ 3358837 w 4957386"/>
              <a:gd name="connsiteY3" fmla="*/ 9710 h 3060296"/>
              <a:gd name="connsiteX4" fmla="*/ 3765535 w 4957386"/>
              <a:gd name="connsiteY4" fmla="*/ 1245976 h 3060296"/>
              <a:gd name="connsiteX5" fmla="*/ 4855224 w 4957386"/>
              <a:gd name="connsiteY5" fmla="*/ 2779069 h 3060296"/>
              <a:gd name="connsiteX6" fmla="*/ 863866 w 4957386"/>
              <a:gd name="connsiteY6" fmla="*/ 3052687 h 3060296"/>
              <a:gd name="connsiteX7" fmla="*/ 1835134 w 4957386"/>
              <a:gd name="connsiteY7" fmla="*/ 2668375 h 3060296"/>
              <a:gd name="connsiteX0" fmla="*/ 90983 w 4977684"/>
              <a:gd name="connsiteY0" fmla="*/ 2756598 h 3060296"/>
              <a:gd name="connsiteX1" fmla="*/ 84688 w 4977684"/>
              <a:gd name="connsiteY1" fmla="*/ 2218435 h 3060296"/>
              <a:gd name="connsiteX2" fmla="*/ 694288 w 4977684"/>
              <a:gd name="connsiteY2" fmla="*/ 752489 h 3060296"/>
              <a:gd name="connsiteX3" fmla="*/ 3379134 w 4977684"/>
              <a:gd name="connsiteY3" fmla="*/ 9710 h 3060296"/>
              <a:gd name="connsiteX4" fmla="*/ 3785832 w 4977684"/>
              <a:gd name="connsiteY4" fmla="*/ 1245976 h 3060296"/>
              <a:gd name="connsiteX5" fmla="*/ 4875521 w 4977684"/>
              <a:gd name="connsiteY5" fmla="*/ 2779069 h 3060296"/>
              <a:gd name="connsiteX6" fmla="*/ 884163 w 4977684"/>
              <a:gd name="connsiteY6" fmla="*/ 3052687 h 3060296"/>
              <a:gd name="connsiteX7" fmla="*/ 90983 w 4977684"/>
              <a:gd name="connsiteY7" fmla="*/ 2756598 h 3060296"/>
              <a:gd name="connsiteX0" fmla="*/ 90983 w 5250734"/>
              <a:gd name="connsiteY0" fmla="*/ 2746890 h 3065706"/>
              <a:gd name="connsiteX1" fmla="*/ 84688 w 5250734"/>
              <a:gd name="connsiteY1" fmla="*/ 2208727 h 3065706"/>
              <a:gd name="connsiteX2" fmla="*/ 694288 w 5250734"/>
              <a:gd name="connsiteY2" fmla="*/ 742781 h 3065706"/>
              <a:gd name="connsiteX3" fmla="*/ 3379134 w 5250734"/>
              <a:gd name="connsiteY3" fmla="*/ 2 h 3065706"/>
              <a:gd name="connsiteX4" fmla="*/ 4950368 w 5250734"/>
              <a:gd name="connsiteY4" fmla="*/ 742223 h 3065706"/>
              <a:gd name="connsiteX5" fmla="*/ 4875521 w 5250734"/>
              <a:gd name="connsiteY5" fmla="*/ 2769361 h 3065706"/>
              <a:gd name="connsiteX6" fmla="*/ 884163 w 5250734"/>
              <a:gd name="connsiteY6" fmla="*/ 3042979 h 3065706"/>
              <a:gd name="connsiteX7" fmla="*/ 90983 w 5250734"/>
              <a:gd name="connsiteY7" fmla="*/ 2746890 h 3065706"/>
              <a:gd name="connsiteX0" fmla="*/ 114524 w 5274277"/>
              <a:gd name="connsiteY0" fmla="*/ 3005381 h 3324197"/>
              <a:gd name="connsiteX1" fmla="*/ 108229 w 5274277"/>
              <a:gd name="connsiteY1" fmla="*/ 2467218 h 3324197"/>
              <a:gd name="connsiteX2" fmla="*/ 1088362 w 5274277"/>
              <a:gd name="connsiteY2" fmla="*/ 171983 h 3324197"/>
              <a:gd name="connsiteX3" fmla="*/ 3402675 w 5274277"/>
              <a:gd name="connsiteY3" fmla="*/ 258493 h 3324197"/>
              <a:gd name="connsiteX4" fmla="*/ 4973909 w 5274277"/>
              <a:gd name="connsiteY4" fmla="*/ 1000714 h 3324197"/>
              <a:gd name="connsiteX5" fmla="*/ 4899062 w 5274277"/>
              <a:gd name="connsiteY5" fmla="*/ 3027852 h 3324197"/>
              <a:gd name="connsiteX6" fmla="*/ 907704 w 5274277"/>
              <a:gd name="connsiteY6" fmla="*/ 3301470 h 3324197"/>
              <a:gd name="connsiteX7" fmla="*/ 114524 w 5274277"/>
              <a:gd name="connsiteY7" fmla="*/ 3005381 h 3324197"/>
              <a:gd name="connsiteX0" fmla="*/ 106288 w 5283683"/>
              <a:gd name="connsiteY0" fmla="*/ 3164182 h 3324199"/>
              <a:gd name="connsiteX1" fmla="*/ 117637 w 5283683"/>
              <a:gd name="connsiteY1" fmla="*/ 2467220 h 3324199"/>
              <a:gd name="connsiteX2" fmla="*/ 1097770 w 5283683"/>
              <a:gd name="connsiteY2" fmla="*/ 171985 h 3324199"/>
              <a:gd name="connsiteX3" fmla="*/ 3412083 w 5283683"/>
              <a:gd name="connsiteY3" fmla="*/ 258495 h 3324199"/>
              <a:gd name="connsiteX4" fmla="*/ 4983317 w 5283683"/>
              <a:gd name="connsiteY4" fmla="*/ 1000716 h 3324199"/>
              <a:gd name="connsiteX5" fmla="*/ 4908470 w 5283683"/>
              <a:gd name="connsiteY5" fmla="*/ 3027854 h 3324199"/>
              <a:gd name="connsiteX6" fmla="*/ 917112 w 5283683"/>
              <a:gd name="connsiteY6" fmla="*/ 3301472 h 3324199"/>
              <a:gd name="connsiteX7" fmla="*/ 106288 w 5283683"/>
              <a:gd name="connsiteY7" fmla="*/ 3164182 h 3324199"/>
              <a:gd name="connsiteX0" fmla="*/ 202241 w 5220839"/>
              <a:gd name="connsiteY0" fmla="*/ 3111248 h 3324199"/>
              <a:gd name="connsiteX1" fmla="*/ 54791 w 5220839"/>
              <a:gd name="connsiteY1" fmla="*/ 2467220 h 3324199"/>
              <a:gd name="connsiteX2" fmla="*/ 1034924 w 5220839"/>
              <a:gd name="connsiteY2" fmla="*/ 171985 h 3324199"/>
              <a:gd name="connsiteX3" fmla="*/ 3349237 w 5220839"/>
              <a:gd name="connsiteY3" fmla="*/ 258495 h 3324199"/>
              <a:gd name="connsiteX4" fmla="*/ 4920471 w 5220839"/>
              <a:gd name="connsiteY4" fmla="*/ 1000716 h 3324199"/>
              <a:gd name="connsiteX5" fmla="*/ 4845624 w 5220839"/>
              <a:gd name="connsiteY5" fmla="*/ 3027854 h 3324199"/>
              <a:gd name="connsiteX6" fmla="*/ 854266 w 5220839"/>
              <a:gd name="connsiteY6" fmla="*/ 3301472 h 3324199"/>
              <a:gd name="connsiteX7" fmla="*/ 202241 w 5220839"/>
              <a:gd name="connsiteY7" fmla="*/ 3111248 h 3324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20839" h="3324199">
                <a:moveTo>
                  <a:pt x="202241" y="3111248"/>
                </a:moveTo>
                <a:cubicBezTo>
                  <a:pt x="68995" y="2972206"/>
                  <a:pt x="-83989" y="2957097"/>
                  <a:pt x="54791" y="2467220"/>
                </a:cubicBezTo>
                <a:cubicBezTo>
                  <a:pt x="193571" y="1977343"/>
                  <a:pt x="485850" y="540106"/>
                  <a:pt x="1034924" y="171985"/>
                </a:cubicBezTo>
                <a:cubicBezTo>
                  <a:pt x="1583998" y="-196136"/>
                  <a:pt x="2701646" y="120373"/>
                  <a:pt x="3349237" y="258495"/>
                </a:cubicBezTo>
                <a:cubicBezTo>
                  <a:pt x="3996828" y="396617"/>
                  <a:pt x="4726947" y="727364"/>
                  <a:pt x="4920471" y="1000716"/>
                </a:cubicBezTo>
                <a:cubicBezTo>
                  <a:pt x="5113995" y="1274068"/>
                  <a:pt x="5523325" y="2644395"/>
                  <a:pt x="4845624" y="3027854"/>
                </a:cubicBezTo>
                <a:cubicBezTo>
                  <a:pt x="4167923" y="3411313"/>
                  <a:pt x="1357614" y="3319921"/>
                  <a:pt x="854266" y="3301472"/>
                </a:cubicBezTo>
                <a:cubicBezTo>
                  <a:pt x="350918" y="3283023"/>
                  <a:pt x="335487" y="3250290"/>
                  <a:pt x="202241" y="311124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10">
            <a:extLst>
              <a:ext uri="{FF2B5EF4-FFF2-40B4-BE49-F238E27FC236}">
                <a16:creationId xmlns:a16="http://schemas.microsoft.com/office/drawing/2014/main" id="{7947D24E-4337-47CF-B5B2-393CAB249D86}"/>
              </a:ext>
            </a:extLst>
          </p:cNvPr>
          <p:cNvSpPr/>
          <p:nvPr userDrawn="1"/>
        </p:nvSpPr>
        <p:spPr>
          <a:xfrm>
            <a:off x="9562980" y="40071"/>
            <a:ext cx="2629020" cy="1606167"/>
          </a:xfrm>
          <a:custGeom>
            <a:avLst/>
            <a:gdLst>
              <a:gd name="connsiteX0" fmla="*/ 0 w 6531428"/>
              <a:gd name="connsiteY0" fmla="*/ 986971 h 1973942"/>
              <a:gd name="connsiteX1" fmla="*/ 3265714 w 6531428"/>
              <a:gd name="connsiteY1" fmla="*/ 0 h 1973942"/>
              <a:gd name="connsiteX2" fmla="*/ 6531428 w 6531428"/>
              <a:gd name="connsiteY2" fmla="*/ 986971 h 1973942"/>
              <a:gd name="connsiteX3" fmla="*/ 3265714 w 6531428"/>
              <a:gd name="connsiteY3" fmla="*/ 1973942 h 1973942"/>
              <a:gd name="connsiteX4" fmla="*/ 0 w 6531428"/>
              <a:gd name="connsiteY4" fmla="*/ 986971 h 1973942"/>
              <a:gd name="connsiteX0" fmla="*/ 0 w 6583817"/>
              <a:gd name="connsiteY0" fmla="*/ 1036858 h 2023829"/>
              <a:gd name="connsiteX1" fmla="*/ 3265714 w 6583817"/>
              <a:gd name="connsiteY1" fmla="*/ 49887 h 2023829"/>
              <a:gd name="connsiteX2" fmla="*/ 5138057 w 6583817"/>
              <a:gd name="connsiteY2" fmla="*/ 238572 h 2023829"/>
              <a:gd name="connsiteX3" fmla="*/ 6531428 w 6583817"/>
              <a:gd name="connsiteY3" fmla="*/ 1036858 h 2023829"/>
              <a:gd name="connsiteX4" fmla="*/ 3265714 w 6583817"/>
              <a:gd name="connsiteY4" fmla="*/ 2023829 h 2023829"/>
              <a:gd name="connsiteX5" fmla="*/ 0 w 6583817"/>
              <a:gd name="connsiteY5" fmla="*/ 1036858 h 2023829"/>
              <a:gd name="connsiteX0" fmla="*/ 87004 w 6670821"/>
              <a:gd name="connsiteY0" fmla="*/ 1036858 h 2023829"/>
              <a:gd name="connsiteX1" fmla="*/ 1146547 w 6670821"/>
              <a:gd name="connsiteY1" fmla="*/ 267602 h 2023829"/>
              <a:gd name="connsiteX2" fmla="*/ 3352718 w 6670821"/>
              <a:gd name="connsiteY2" fmla="*/ 49887 h 2023829"/>
              <a:gd name="connsiteX3" fmla="*/ 5225061 w 6670821"/>
              <a:gd name="connsiteY3" fmla="*/ 238572 h 2023829"/>
              <a:gd name="connsiteX4" fmla="*/ 6618432 w 6670821"/>
              <a:gd name="connsiteY4" fmla="*/ 1036858 h 2023829"/>
              <a:gd name="connsiteX5" fmla="*/ 3352718 w 6670821"/>
              <a:gd name="connsiteY5" fmla="*/ 2023829 h 2023829"/>
              <a:gd name="connsiteX6" fmla="*/ 87004 w 6670821"/>
              <a:gd name="connsiteY6" fmla="*/ 1036858 h 2023829"/>
              <a:gd name="connsiteX0" fmla="*/ 87004 w 8875308"/>
              <a:gd name="connsiteY0" fmla="*/ 1015551 h 2002522"/>
              <a:gd name="connsiteX1" fmla="*/ 1146547 w 8875308"/>
              <a:gd name="connsiteY1" fmla="*/ 246295 h 2002522"/>
              <a:gd name="connsiteX2" fmla="*/ 3352718 w 8875308"/>
              <a:gd name="connsiteY2" fmla="*/ 28580 h 2002522"/>
              <a:gd name="connsiteX3" fmla="*/ 8795576 w 8875308"/>
              <a:gd name="connsiteY3" fmla="*/ 797837 h 2002522"/>
              <a:gd name="connsiteX4" fmla="*/ 6618432 w 8875308"/>
              <a:gd name="connsiteY4" fmla="*/ 1015551 h 2002522"/>
              <a:gd name="connsiteX5" fmla="*/ 3352718 w 8875308"/>
              <a:gd name="connsiteY5" fmla="*/ 2002522 h 2002522"/>
              <a:gd name="connsiteX6" fmla="*/ 87004 w 8875308"/>
              <a:gd name="connsiteY6" fmla="*/ 1015551 h 2002522"/>
              <a:gd name="connsiteX0" fmla="*/ 87004 w 10749712"/>
              <a:gd name="connsiteY0" fmla="*/ 1015551 h 2649021"/>
              <a:gd name="connsiteX1" fmla="*/ 1146547 w 10749712"/>
              <a:gd name="connsiteY1" fmla="*/ 246295 h 2649021"/>
              <a:gd name="connsiteX2" fmla="*/ 3352718 w 10749712"/>
              <a:gd name="connsiteY2" fmla="*/ 28580 h 2649021"/>
              <a:gd name="connsiteX3" fmla="*/ 8795576 w 10749712"/>
              <a:gd name="connsiteY3" fmla="*/ 797837 h 2649021"/>
              <a:gd name="connsiteX4" fmla="*/ 10711461 w 10749712"/>
              <a:gd name="connsiteY4" fmla="*/ 2568580 h 2649021"/>
              <a:gd name="connsiteX5" fmla="*/ 3352718 w 10749712"/>
              <a:gd name="connsiteY5" fmla="*/ 2002522 h 2649021"/>
              <a:gd name="connsiteX6" fmla="*/ 87004 w 10749712"/>
              <a:gd name="connsiteY6" fmla="*/ 1015551 h 2649021"/>
              <a:gd name="connsiteX0" fmla="*/ 87004 w 10746300"/>
              <a:gd name="connsiteY0" fmla="*/ 1042421 h 2675891"/>
              <a:gd name="connsiteX1" fmla="*/ 1146547 w 10746300"/>
              <a:gd name="connsiteY1" fmla="*/ 273165 h 2675891"/>
              <a:gd name="connsiteX2" fmla="*/ 3352718 w 10746300"/>
              <a:gd name="connsiteY2" fmla="*/ 55450 h 2675891"/>
              <a:gd name="connsiteX3" fmla="*/ 8606890 w 10746300"/>
              <a:gd name="connsiteY3" fmla="*/ 1216593 h 2675891"/>
              <a:gd name="connsiteX4" fmla="*/ 10711461 w 10746300"/>
              <a:gd name="connsiteY4" fmla="*/ 2595450 h 2675891"/>
              <a:gd name="connsiteX5" fmla="*/ 3352718 w 10746300"/>
              <a:gd name="connsiteY5" fmla="*/ 2029392 h 2675891"/>
              <a:gd name="connsiteX6" fmla="*/ 87004 w 10746300"/>
              <a:gd name="connsiteY6" fmla="*/ 1042421 h 2675891"/>
              <a:gd name="connsiteX0" fmla="*/ 87004 w 11635763"/>
              <a:gd name="connsiteY0" fmla="*/ 1042421 h 2430077"/>
              <a:gd name="connsiteX1" fmla="*/ 1146547 w 11635763"/>
              <a:gd name="connsiteY1" fmla="*/ 273165 h 2430077"/>
              <a:gd name="connsiteX2" fmla="*/ 3352718 w 11635763"/>
              <a:gd name="connsiteY2" fmla="*/ 55450 h 2430077"/>
              <a:gd name="connsiteX3" fmla="*/ 8606890 w 11635763"/>
              <a:gd name="connsiteY3" fmla="*/ 1216593 h 2430077"/>
              <a:gd name="connsiteX4" fmla="*/ 11611347 w 11635763"/>
              <a:gd name="connsiteY4" fmla="*/ 2319678 h 2430077"/>
              <a:gd name="connsiteX5" fmla="*/ 3352718 w 11635763"/>
              <a:gd name="connsiteY5" fmla="*/ 2029392 h 2430077"/>
              <a:gd name="connsiteX6" fmla="*/ 87004 w 11635763"/>
              <a:gd name="connsiteY6" fmla="*/ 1042421 h 2430077"/>
              <a:gd name="connsiteX0" fmla="*/ 52390 w 11601149"/>
              <a:gd name="connsiteY0" fmla="*/ 991845 h 2379501"/>
              <a:gd name="connsiteX1" fmla="*/ 1445761 w 11601149"/>
              <a:gd name="connsiteY1" fmla="*/ 759618 h 2379501"/>
              <a:gd name="connsiteX2" fmla="*/ 3318104 w 11601149"/>
              <a:gd name="connsiteY2" fmla="*/ 4874 h 2379501"/>
              <a:gd name="connsiteX3" fmla="*/ 8572276 w 11601149"/>
              <a:gd name="connsiteY3" fmla="*/ 1166017 h 2379501"/>
              <a:gd name="connsiteX4" fmla="*/ 11576733 w 11601149"/>
              <a:gd name="connsiteY4" fmla="*/ 2269102 h 2379501"/>
              <a:gd name="connsiteX5" fmla="*/ 3318104 w 11601149"/>
              <a:gd name="connsiteY5" fmla="*/ 1978816 h 2379501"/>
              <a:gd name="connsiteX6" fmla="*/ 52390 w 11601149"/>
              <a:gd name="connsiteY6" fmla="*/ 991845 h 2379501"/>
              <a:gd name="connsiteX0" fmla="*/ 29383 w 12681228"/>
              <a:gd name="connsiteY0" fmla="*/ 1964302 h 2358409"/>
              <a:gd name="connsiteX1" fmla="*/ 2525840 w 12681228"/>
              <a:gd name="connsiteY1" fmla="*/ 759618 h 2358409"/>
              <a:gd name="connsiteX2" fmla="*/ 4398183 w 12681228"/>
              <a:gd name="connsiteY2" fmla="*/ 4874 h 2358409"/>
              <a:gd name="connsiteX3" fmla="*/ 9652355 w 12681228"/>
              <a:gd name="connsiteY3" fmla="*/ 1166017 h 2358409"/>
              <a:gd name="connsiteX4" fmla="*/ 12656812 w 12681228"/>
              <a:gd name="connsiteY4" fmla="*/ 2269102 h 2358409"/>
              <a:gd name="connsiteX5" fmla="*/ 4398183 w 12681228"/>
              <a:gd name="connsiteY5" fmla="*/ 1978816 h 2358409"/>
              <a:gd name="connsiteX6" fmla="*/ 29383 w 12681228"/>
              <a:gd name="connsiteY6" fmla="*/ 1964302 h 2358409"/>
              <a:gd name="connsiteX0" fmla="*/ 29383 w 12681228"/>
              <a:gd name="connsiteY0" fmla="*/ 1228203 h 1622310"/>
              <a:gd name="connsiteX1" fmla="*/ 2525840 w 12681228"/>
              <a:gd name="connsiteY1" fmla="*/ 23519 h 1622310"/>
              <a:gd name="connsiteX2" fmla="*/ 5718983 w 12681228"/>
              <a:gd name="connsiteY2" fmla="*/ 676660 h 1622310"/>
              <a:gd name="connsiteX3" fmla="*/ 9652355 w 12681228"/>
              <a:gd name="connsiteY3" fmla="*/ 429918 h 1622310"/>
              <a:gd name="connsiteX4" fmla="*/ 12656812 w 12681228"/>
              <a:gd name="connsiteY4" fmla="*/ 1533003 h 1622310"/>
              <a:gd name="connsiteX5" fmla="*/ 4398183 w 12681228"/>
              <a:gd name="connsiteY5" fmla="*/ 1242717 h 1622310"/>
              <a:gd name="connsiteX6" fmla="*/ 29383 w 12681228"/>
              <a:gd name="connsiteY6" fmla="*/ 1228203 h 1622310"/>
              <a:gd name="connsiteX0" fmla="*/ 29383 w 12682468"/>
              <a:gd name="connsiteY0" fmla="*/ 1229191 h 1623298"/>
              <a:gd name="connsiteX1" fmla="*/ 2525840 w 12682468"/>
              <a:gd name="connsiteY1" fmla="*/ 24507 h 1623298"/>
              <a:gd name="connsiteX2" fmla="*/ 5718983 w 12682468"/>
              <a:gd name="connsiteY2" fmla="*/ 677648 h 1623298"/>
              <a:gd name="connsiteX3" fmla="*/ 9797498 w 12682468"/>
              <a:gd name="connsiteY3" fmla="*/ 648620 h 1623298"/>
              <a:gd name="connsiteX4" fmla="*/ 12656812 w 12682468"/>
              <a:gd name="connsiteY4" fmla="*/ 1533991 h 1623298"/>
              <a:gd name="connsiteX5" fmla="*/ 4398183 w 12682468"/>
              <a:gd name="connsiteY5" fmla="*/ 1243705 h 1623298"/>
              <a:gd name="connsiteX6" fmla="*/ 29383 w 12682468"/>
              <a:gd name="connsiteY6" fmla="*/ 1229191 h 1623298"/>
              <a:gd name="connsiteX0" fmla="*/ 29383 w 12682468"/>
              <a:gd name="connsiteY0" fmla="*/ 1229191 h 1623298"/>
              <a:gd name="connsiteX1" fmla="*/ 2525840 w 12682468"/>
              <a:gd name="connsiteY1" fmla="*/ 24507 h 1623298"/>
              <a:gd name="connsiteX2" fmla="*/ 5718983 w 12682468"/>
              <a:gd name="connsiteY2" fmla="*/ 677648 h 1623298"/>
              <a:gd name="connsiteX3" fmla="*/ 9797498 w 12682468"/>
              <a:gd name="connsiteY3" fmla="*/ 648620 h 1623298"/>
              <a:gd name="connsiteX4" fmla="*/ 12656812 w 12682468"/>
              <a:gd name="connsiteY4" fmla="*/ 1533991 h 1623298"/>
              <a:gd name="connsiteX5" fmla="*/ 4398183 w 12682468"/>
              <a:gd name="connsiteY5" fmla="*/ 1243705 h 1623298"/>
              <a:gd name="connsiteX6" fmla="*/ 29383 w 12682468"/>
              <a:gd name="connsiteY6" fmla="*/ 1229191 h 1623298"/>
              <a:gd name="connsiteX0" fmla="*/ 29383 w 12682468"/>
              <a:gd name="connsiteY0" fmla="*/ 1229191 h 1623298"/>
              <a:gd name="connsiteX1" fmla="*/ 2525840 w 12682468"/>
              <a:gd name="connsiteY1" fmla="*/ 24507 h 1623298"/>
              <a:gd name="connsiteX2" fmla="*/ 5718983 w 12682468"/>
              <a:gd name="connsiteY2" fmla="*/ 677648 h 1623298"/>
              <a:gd name="connsiteX3" fmla="*/ 9797498 w 12682468"/>
              <a:gd name="connsiteY3" fmla="*/ 648620 h 1623298"/>
              <a:gd name="connsiteX4" fmla="*/ 12656812 w 12682468"/>
              <a:gd name="connsiteY4" fmla="*/ 1533991 h 1623298"/>
              <a:gd name="connsiteX5" fmla="*/ 4398183 w 12682468"/>
              <a:gd name="connsiteY5" fmla="*/ 1243705 h 1623298"/>
              <a:gd name="connsiteX6" fmla="*/ 29383 w 12682468"/>
              <a:gd name="connsiteY6" fmla="*/ 1229191 h 1623298"/>
              <a:gd name="connsiteX0" fmla="*/ 29383 w 12682468"/>
              <a:gd name="connsiteY0" fmla="*/ 1229191 h 1623298"/>
              <a:gd name="connsiteX1" fmla="*/ 2525840 w 12682468"/>
              <a:gd name="connsiteY1" fmla="*/ 24507 h 1623298"/>
              <a:gd name="connsiteX2" fmla="*/ 5718983 w 12682468"/>
              <a:gd name="connsiteY2" fmla="*/ 677648 h 1623298"/>
              <a:gd name="connsiteX3" fmla="*/ 9797498 w 12682468"/>
              <a:gd name="connsiteY3" fmla="*/ 648620 h 1623298"/>
              <a:gd name="connsiteX4" fmla="*/ 12656812 w 12682468"/>
              <a:gd name="connsiteY4" fmla="*/ 1533991 h 1623298"/>
              <a:gd name="connsiteX5" fmla="*/ 4398183 w 12682468"/>
              <a:gd name="connsiteY5" fmla="*/ 1243705 h 1623298"/>
              <a:gd name="connsiteX6" fmla="*/ 29383 w 12682468"/>
              <a:gd name="connsiteY6" fmla="*/ 1229191 h 1623298"/>
              <a:gd name="connsiteX0" fmla="*/ 46705 w 12699790"/>
              <a:gd name="connsiteY0" fmla="*/ 1032301 h 1426408"/>
              <a:gd name="connsiteX1" fmla="*/ 2180305 w 12699790"/>
              <a:gd name="connsiteY1" fmla="*/ 30817 h 1426408"/>
              <a:gd name="connsiteX2" fmla="*/ 5736305 w 12699790"/>
              <a:gd name="connsiteY2" fmla="*/ 480758 h 1426408"/>
              <a:gd name="connsiteX3" fmla="*/ 9814820 w 12699790"/>
              <a:gd name="connsiteY3" fmla="*/ 451730 h 1426408"/>
              <a:gd name="connsiteX4" fmla="*/ 12674134 w 12699790"/>
              <a:gd name="connsiteY4" fmla="*/ 1337101 h 1426408"/>
              <a:gd name="connsiteX5" fmla="*/ 4415505 w 12699790"/>
              <a:gd name="connsiteY5" fmla="*/ 1046815 h 1426408"/>
              <a:gd name="connsiteX6" fmla="*/ 46705 w 12699790"/>
              <a:gd name="connsiteY6" fmla="*/ 1032301 h 1426408"/>
              <a:gd name="connsiteX0" fmla="*/ 387846 w 13104827"/>
              <a:gd name="connsiteY0" fmla="*/ 1032301 h 2413473"/>
              <a:gd name="connsiteX1" fmla="*/ 2521446 w 13104827"/>
              <a:gd name="connsiteY1" fmla="*/ 30817 h 2413473"/>
              <a:gd name="connsiteX2" fmla="*/ 6077446 w 13104827"/>
              <a:gd name="connsiteY2" fmla="*/ 480758 h 2413473"/>
              <a:gd name="connsiteX3" fmla="*/ 10155961 w 13104827"/>
              <a:gd name="connsiteY3" fmla="*/ 451730 h 2413473"/>
              <a:gd name="connsiteX4" fmla="*/ 13015275 w 13104827"/>
              <a:gd name="connsiteY4" fmla="*/ 1337101 h 2413473"/>
              <a:gd name="connsiteX5" fmla="*/ 11215503 w 13104827"/>
              <a:gd name="connsiteY5" fmla="*/ 2411157 h 2413473"/>
              <a:gd name="connsiteX6" fmla="*/ 387846 w 13104827"/>
              <a:gd name="connsiteY6" fmla="*/ 1032301 h 2413473"/>
              <a:gd name="connsiteX0" fmla="*/ 463794 w 13180775"/>
              <a:gd name="connsiteY0" fmla="*/ 1003397 h 2384569"/>
              <a:gd name="connsiteX1" fmla="*/ 2597394 w 13180775"/>
              <a:gd name="connsiteY1" fmla="*/ 1913 h 2384569"/>
              <a:gd name="connsiteX2" fmla="*/ 8199908 w 13180775"/>
              <a:gd name="connsiteY2" fmla="*/ 742139 h 2384569"/>
              <a:gd name="connsiteX3" fmla="*/ 10231909 w 13180775"/>
              <a:gd name="connsiteY3" fmla="*/ 422826 h 2384569"/>
              <a:gd name="connsiteX4" fmla="*/ 13091223 w 13180775"/>
              <a:gd name="connsiteY4" fmla="*/ 1308197 h 2384569"/>
              <a:gd name="connsiteX5" fmla="*/ 11291451 w 13180775"/>
              <a:gd name="connsiteY5" fmla="*/ 2382253 h 2384569"/>
              <a:gd name="connsiteX6" fmla="*/ 463794 w 13180775"/>
              <a:gd name="connsiteY6" fmla="*/ 1003397 h 2384569"/>
              <a:gd name="connsiteX0" fmla="*/ 41439 w 12758420"/>
              <a:gd name="connsiteY0" fmla="*/ 612625 h 1993797"/>
              <a:gd name="connsiteX1" fmla="*/ 7167953 w 12758420"/>
              <a:gd name="connsiteY1" fmla="*/ 1817313 h 1993797"/>
              <a:gd name="connsiteX2" fmla="*/ 7777553 w 12758420"/>
              <a:gd name="connsiteY2" fmla="*/ 351367 h 1993797"/>
              <a:gd name="connsiteX3" fmla="*/ 9809554 w 12758420"/>
              <a:gd name="connsiteY3" fmla="*/ 32054 h 1993797"/>
              <a:gd name="connsiteX4" fmla="*/ 12668868 w 12758420"/>
              <a:gd name="connsiteY4" fmla="*/ 917425 h 1993797"/>
              <a:gd name="connsiteX5" fmla="*/ 10869096 w 12758420"/>
              <a:gd name="connsiteY5" fmla="*/ 1991481 h 1993797"/>
              <a:gd name="connsiteX6" fmla="*/ 41439 w 12758420"/>
              <a:gd name="connsiteY6" fmla="*/ 612625 h 1993797"/>
              <a:gd name="connsiteX0" fmla="*/ 1824082 w 5569992"/>
              <a:gd name="connsiteY0" fmla="*/ 2267253 h 2272975"/>
              <a:gd name="connsiteX1" fmla="*/ 53339 w 5569992"/>
              <a:gd name="connsiteY1" fmla="*/ 1817313 h 2272975"/>
              <a:gd name="connsiteX2" fmla="*/ 662939 w 5569992"/>
              <a:gd name="connsiteY2" fmla="*/ 351367 h 2272975"/>
              <a:gd name="connsiteX3" fmla="*/ 2694940 w 5569992"/>
              <a:gd name="connsiteY3" fmla="*/ 32054 h 2272975"/>
              <a:gd name="connsiteX4" fmla="*/ 5554254 w 5569992"/>
              <a:gd name="connsiteY4" fmla="*/ 917425 h 2272975"/>
              <a:gd name="connsiteX5" fmla="*/ 3754482 w 5569992"/>
              <a:gd name="connsiteY5" fmla="*/ 1991481 h 2272975"/>
              <a:gd name="connsiteX6" fmla="*/ 1824082 w 5569992"/>
              <a:gd name="connsiteY6" fmla="*/ 2267253 h 2272975"/>
              <a:gd name="connsiteX0" fmla="*/ 1824082 w 3945162"/>
              <a:gd name="connsiteY0" fmla="*/ 2262360 h 2268664"/>
              <a:gd name="connsiteX1" fmla="*/ 53339 w 3945162"/>
              <a:gd name="connsiteY1" fmla="*/ 1812420 h 2268664"/>
              <a:gd name="connsiteX2" fmla="*/ 662939 w 3945162"/>
              <a:gd name="connsiteY2" fmla="*/ 346474 h 2268664"/>
              <a:gd name="connsiteX3" fmla="*/ 2694940 w 3945162"/>
              <a:gd name="connsiteY3" fmla="*/ 27161 h 2268664"/>
              <a:gd name="connsiteX4" fmla="*/ 3754483 w 3945162"/>
              <a:gd name="connsiteY4" fmla="*/ 839961 h 2268664"/>
              <a:gd name="connsiteX5" fmla="*/ 3754482 w 3945162"/>
              <a:gd name="connsiteY5" fmla="*/ 1986588 h 2268664"/>
              <a:gd name="connsiteX6" fmla="*/ 1824082 w 3945162"/>
              <a:gd name="connsiteY6" fmla="*/ 2262360 h 2268664"/>
              <a:gd name="connsiteX0" fmla="*/ 1824082 w 4016541"/>
              <a:gd name="connsiteY0" fmla="*/ 2262360 h 2264816"/>
              <a:gd name="connsiteX1" fmla="*/ 53339 w 4016541"/>
              <a:gd name="connsiteY1" fmla="*/ 1812420 h 2264816"/>
              <a:gd name="connsiteX2" fmla="*/ 662939 w 4016541"/>
              <a:gd name="connsiteY2" fmla="*/ 346474 h 2264816"/>
              <a:gd name="connsiteX3" fmla="*/ 2694940 w 4016541"/>
              <a:gd name="connsiteY3" fmla="*/ 27161 h 2264816"/>
              <a:gd name="connsiteX4" fmla="*/ 3754483 w 4016541"/>
              <a:gd name="connsiteY4" fmla="*/ 839961 h 2264816"/>
              <a:gd name="connsiteX5" fmla="*/ 3856082 w 4016541"/>
              <a:gd name="connsiteY5" fmla="*/ 1667274 h 2264816"/>
              <a:gd name="connsiteX6" fmla="*/ 1824082 w 4016541"/>
              <a:gd name="connsiteY6" fmla="*/ 2262360 h 2264816"/>
              <a:gd name="connsiteX0" fmla="*/ 1820413 w 4012872"/>
              <a:gd name="connsiteY0" fmla="*/ 2026422 h 2028878"/>
              <a:gd name="connsiteX1" fmla="*/ 49670 w 4012872"/>
              <a:gd name="connsiteY1" fmla="*/ 1576482 h 2028878"/>
              <a:gd name="connsiteX2" fmla="*/ 659270 w 4012872"/>
              <a:gd name="connsiteY2" fmla="*/ 110536 h 2028878"/>
              <a:gd name="connsiteX3" fmla="*/ 2423213 w 4012872"/>
              <a:gd name="connsiteY3" fmla="*/ 159804 h 2028878"/>
              <a:gd name="connsiteX4" fmla="*/ 3750814 w 4012872"/>
              <a:gd name="connsiteY4" fmla="*/ 604023 h 2028878"/>
              <a:gd name="connsiteX5" fmla="*/ 3852413 w 4012872"/>
              <a:gd name="connsiteY5" fmla="*/ 1431336 h 2028878"/>
              <a:gd name="connsiteX6" fmla="*/ 1820413 w 4012872"/>
              <a:gd name="connsiteY6" fmla="*/ 2026422 h 2028878"/>
              <a:gd name="connsiteX0" fmla="*/ 1772244 w 3964703"/>
              <a:gd name="connsiteY0" fmla="*/ 1867836 h 1869432"/>
              <a:gd name="connsiteX1" fmla="*/ 1501 w 3964703"/>
              <a:gd name="connsiteY1" fmla="*/ 1417896 h 1869432"/>
              <a:gd name="connsiteX2" fmla="*/ 1482292 w 3964703"/>
              <a:gd name="connsiteY2" fmla="*/ 555080 h 1869432"/>
              <a:gd name="connsiteX3" fmla="*/ 2375044 w 3964703"/>
              <a:gd name="connsiteY3" fmla="*/ 1218 h 1869432"/>
              <a:gd name="connsiteX4" fmla="*/ 3702645 w 3964703"/>
              <a:gd name="connsiteY4" fmla="*/ 445437 h 1869432"/>
              <a:gd name="connsiteX5" fmla="*/ 3804244 w 3964703"/>
              <a:gd name="connsiteY5" fmla="*/ 1272750 h 1869432"/>
              <a:gd name="connsiteX6" fmla="*/ 1772244 w 3964703"/>
              <a:gd name="connsiteY6" fmla="*/ 1867836 h 1869432"/>
              <a:gd name="connsiteX0" fmla="*/ 1772613 w 3965072"/>
              <a:gd name="connsiteY0" fmla="*/ 1867836 h 1869432"/>
              <a:gd name="connsiteX1" fmla="*/ 1870 w 3965072"/>
              <a:gd name="connsiteY1" fmla="*/ 1417896 h 1869432"/>
              <a:gd name="connsiteX2" fmla="*/ 1482661 w 3965072"/>
              <a:gd name="connsiteY2" fmla="*/ 555080 h 1869432"/>
              <a:gd name="connsiteX3" fmla="*/ 2375413 w 3965072"/>
              <a:gd name="connsiteY3" fmla="*/ 1218 h 1869432"/>
              <a:gd name="connsiteX4" fmla="*/ 3703014 w 3965072"/>
              <a:gd name="connsiteY4" fmla="*/ 445437 h 1869432"/>
              <a:gd name="connsiteX5" fmla="*/ 3804613 w 3965072"/>
              <a:gd name="connsiteY5" fmla="*/ 1272750 h 1869432"/>
              <a:gd name="connsiteX6" fmla="*/ 1772613 w 3965072"/>
              <a:gd name="connsiteY6" fmla="*/ 1867836 h 1869432"/>
              <a:gd name="connsiteX0" fmla="*/ 1810018 w 4002477"/>
              <a:gd name="connsiteY0" fmla="*/ 2458104 h 2461969"/>
              <a:gd name="connsiteX1" fmla="*/ 39275 w 4002477"/>
              <a:gd name="connsiteY1" fmla="*/ 2008164 h 2461969"/>
              <a:gd name="connsiteX2" fmla="*/ 849915 w 4002477"/>
              <a:gd name="connsiteY2" fmla="*/ 106619 h 2461969"/>
              <a:gd name="connsiteX3" fmla="*/ 2412818 w 4002477"/>
              <a:gd name="connsiteY3" fmla="*/ 591486 h 2461969"/>
              <a:gd name="connsiteX4" fmla="*/ 3740419 w 4002477"/>
              <a:gd name="connsiteY4" fmla="*/ 1035705 h 2461969"/>
              <a:gd name="connsiteX5" fmla="*/ 3842018 w 4002477"/>
              <a:gd name="connsiteY5" fmla="*/ 1863018 h 2461969"/>
              <a:gd name="connsiteX6" fmla="*/ 1810018 w 4002477"/>
              <a:gd name="connsiteY6" fmla="*/ 2458104 h 2461969"/>
              <a:gd name="connsiteX0" fmla="*/ 1800849 w 3993308"/>
              <a:gd name="connsiteY0" fmla="*/ 2435797 h 2439662"/>
              <a:gd name="connsiteX1" fmla="*/ 30106 w 3993308"/>
              <a:gd name="connsiteY1" fmla="*/ 1985857 h 2439662"/>
              <a:gd name="connsiteX2" fmla="*/ 840746 w 3993308"/>
              <a:gd name="connsiteY2" fmla="*/ 84312 h 2439662"/>
              <a:gd name="connsiteX3" fmla="*/ 2805737 w 3993308"/>
              <a:gd name="connsiteY3" fmla="*/ 401643 h 2439662"/>
              <a:gd name="connsiteX4" fmla="*/ 3731250 w 3993308"/>
              <a:gd name="connsiteY4" fmla="*/ 1013398 h 2439662"/>
              <a:gd name="connsiteX5" fmla="*/ 3832849 w 3993308"/>
              <a:gd name="connsiteY5" fmla="*/ 1840711 h 2439662"/>
              <a:gd name="connsiteX6" fmla="*/ 1800849 w 3993308"/>
              <a:gd name="connsiteY6" fmla="*/ 2435797 h 2439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93308" h="2439662">
                <a:moveTo>
                  <a:pt x="1800849" y="2435797"/>
                </a:moveTo>
                <a:cubicBezTo>
                  <a:pt x="1167059" y="2459988"/>
                  <a:pt x="190123" y="2377771"/>
                  <a:pt x="30106" y="1985857"/>
                </a:cubicBezTo>
                <a:cubicBezTo>
                  <a:pt x="-129911" y="1593943"/>
                  <a:pt x="378141" y="348348"/>
                  <a:pt x="840746" y="84312"/>
                </a:cubicBezTo>
                <a:cubicBezTo>
                  <a:pt x="1303351" y="-179724"/>
                  <a:pt x="2323986" y="246795"/>
                  <a:pt x="2805737" y="401643"/>
                </a:cubicBezTo>
                <a:cubicBezTo>
                  <a:pt x="3287488" y="556491"/>
                  <a:pt x="3537726" y="740046"/>
                  <a:pt x="3731250" y="1013398"/>
                </a:cubicBezTo>
                <a:cubicBezTo>
                  <a:pt x="3924774" y="1286750"/>
                  <a:pt x="4154582" y="1603645"/>
                  <a:pt x="3832849" y="1840711"/>
                </a:cubicBezTo>
                <a:cubicBezTo>
                  <a:pt x="3511116" y="2077777"/>
                  <a:pt x="2434640" y="2411606"/>
                  <a:pt x="1800849" y="2435797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 descr="Доллар со сплошной заливкой">
            <a:extLst>
              <a:ext uri="{FF2B5EF4-FFF2-40B4-BE49-F238E27FC236}">
                <a16:creationId xmlns:a16="http://schemas.microsoft.com/office/drawing/2014/main" id="{B1147FE4-C42D-4100-8818-84433D9FD2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200367" y="420801"/>
            <a:ext cx="914400" cy="914400"/>
          </a:xfrm>
          <a:prstGeom prst="rect">
            <a:avLst/>
          </a:prstGeom>
          <a:effectLst>
            <a:outerShdw blurRad="114300" dist="38100" dir="5400000" algn="t" rotWithShape="0">
              <a:prstClr val="black">
                <a:alpha val="82000"/>
              </a:prstClr>
            </a:outerShdw>
          </a:effectLst>
        </p:spPr>
      </p:pic>
      <p:pic>
        <p:nvPicPr>
          <p:cNvPr id="12" name="Рисунок 11" descr="Евро со сплошной заливкой">
            <a:extLst>
              <a:ext uri="{FF2B5EF4-FFF2-40B4-BE49-F238E27FC236}">
                <a16:creationId xmlns:a16="http://schemas.microsoft.com/office/drawing/2014/main" id="{23BAB04D-2558-4DD6-87C8-C8B8F6FED17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401300" y="5583046"/>
            <a:ext cx="914400" cy="914400"/>
          </a:xfrm>
          <a:prstGeom prst="rect">
            <a:avLst/>
          </a:prstGeom>
          <a:effectLst>
            <a:outerShdw blurRad="114300" dist="63500" dir="5400000" sx="101000" sy="101000" algn="t" rotWithShape="0">
              <a:prstClr val="black">
                <a:alpha val="85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69241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B987A18-424C-4140-BBEA-433FA50188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6F4178E-52FB-429D-ABC4-03278404A5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3F06F63-E9E4-4884-88F4-8FFE872A78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76DE338-9B6D-4327-AE73-6462F02A1B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История и обществознание. Просто о сложном https://vk.com/club221248111  </a:t>
            </a: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28993F3-209B-4E3B-B7D8-8B78D02E25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A7997-9F33-40A9-9A73-FB0B9CC028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6368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EB2F739-29EC-481C-8493-A625D99447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6EA5B38-A30A-4C3B-9C36-E992A90EFE2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4810F21-8925-4CC3-88D0-6479091BB1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FAB29CE-DEBE-44F2-BECA-C998D41AC3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F4311E1-35C9-4C68-A73C-8AE4487B99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История и обществознание. Просто о сложном https://vk.com/club221248111  </a:t>
            </a:r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4C4A377-660C-49BB-89EE-EC7D64D442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A7997-9F33-40A9-9A73-FB0B9CC028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204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173B5A9-F709-4505-9F1B-8B6E93B191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3B6C5AA-D438-47D9-854B-DFDB20ED56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015DA76-B53A-430D-9E27-721060C8564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EFFD333B-CE08-4664-A57E-ED35FF6AF9D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6305583A-030A-4150-AFA7-A3EB1D82842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7805E313-8B29-4B13-9284-214C76237F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DCAE39DE-5E8E-4EF8-BF0D-6121F62148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История и обществознание. Просто о сложном https://vk.com/club221248111  </a:t>
            </a:r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F292EEAF-6D20-4302-A5C5-B2B4FBB107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A7997-9F33-40A9-9A73-FB0B9CC028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9315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BDE031E-0A8C-4C25-941F-B6A8B2E369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BE291F3C-33C9-4592-9155-C0F075C662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1D94182E-DB40-42D2-8E26-B91B3D62E6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История и обществознание. Просто о сложном https://vk.com/club221248111  </a:t>
            </a:r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F567CF86-40F1-4C2E-BDA7-FE8BF8D89E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A7997-9F33-40A9-9A73-FB0B9CC028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4751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D108F165-E708-4F91-9B57-89FB28B383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720E1C8B-FB7C-460E-913B-EBF2D84711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История и обществознание. Просто о сложном https://vk.com/club221248111  </a:t>
            </a:r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77163BEF-983B-4802-82DC-D9A4314A52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A7997-9F33-40A9-9A73-FB0B9CC028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0627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397DE79-0C2D-43C4-A1AC-EB21E4E15B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9554FFA-8609-4ADE-9CE1-84485C3EBC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931574D-F9B2-48DF-A18C-B9CB1D67B0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3BC1623-6F95-4C7A-BA96-2C2AA9D55F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6404694-6C3C-489B-B71E-E1EDDA3799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История и обществознание. Просто о сложном https://vk.com/club221248111  </a:t>
            </a:r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83D767A-78C2-4727-82BA-5FFE611213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A7997-9F33-40A9-9A73-FB0B9CC028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1378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hyperlink" Target="https://presentation-creation.ru/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AC9A58-645F-4E20-A819-A79ED80492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A4EBAD0-8457-4578-B78C-36911DB47D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7A31760-58A3-4A16-955C-4706AC683A8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5E8E31B-D065-44BC-951A-36228A4576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/>
              <a:t>История и обществознание. Просто о сложном https://vk.com/club221248111  </a:t>
            </a: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E7DB12B-34BF-43AC-BB0A-7DBE587F42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5A7997-9F33-40A9-9A73-FB0B9CC02821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Рисунок 6">
            <a:hlinkClick r:id="rId14"/>
            <a:extLst>
              <a:ext uri="{FF2B5EF4-FFF2-40B4-BE49-F238E27FC236}">
                <a16:creationId xmlns:a16="http://schemas.microsoft.com/office/drawing/2014/main" id="{A42C5533-85E5-4D13-8C47-693A83D6466B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0688" y="45855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22397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10.jpe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consultant.ru/document/cons_doc_LAW_60/" TargetMode="Externa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hyperlink" Target="https://presentation-creation.ru/" TargetMode="Externa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467" y="239183"/>
            <a:ext cx="5569395" cy="6000750"/>
          </a:xfrm>
          <a:prstGeom prst="rect">
            <a:avLst/>
          </a:prstGeom>
        </p:spPr>
      </p:pic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6186669" y="1712880"/>
            <a:ext cx="5140938" cy="4610630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Найди и объясни все понятия в </a:t>
            </a:r>
            <a:r>
              <a:rPr lang="ru-RU" dirty="0" err="1" smtClean="0"/>
              <a:t>филворде</a:t>
            </a:r>
            <a:r>
              <a:rPr lang="ru-RU" dirty="0" smtClean="0"/>
              <a:t>.</a:t>
            </a:r>
          </a:p>
          <a:p>
            <a:r>
              <a:rPr lang="ru-RU" dirty="0" smtClean="0"/>
              <a:t>Составь найденные слова в пары.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r>
              <a:rPr lang="ru-RU" dirty="0" smtClean="0"/>
              <a:t>Какого слова не хватает? </a:t>
            </a:r>
          </a:p>
          <a:p>
            <a:endParaRPr lang="ru-RU" dirty="0" smtClean="0"/>
          </a:p>
          <a:p>
            <a:r>
              <a:rPr lang="ru-RU" dirty="0" smtClean="0"/>
              <a:t>Что оно обозначает?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541477" y="3209195"/>
            <a:ext cx="443132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Информация – роялти</a:t>
            </a:r>
          </a:p>
          <a:p>
            <a:r>
              <a:rPr lang="ru-RU" sz="2000" b="1" dirty="0" smtClean="0"/>
              <a:t>Земля – рента</a:t>
            </a:r>
          </a:p>
          <a:p>
            <a:r>
              <a:rPr lang="ru-RU" sz="2000" b="1" dirty="0" smtClean="0"/>
              <a:t>Капитал – процент</a:t>
            </a:r>
          </a:p>
          <a:p>
            <a:r>
              <a:rPr lang="ru-RU" sz="2000" b="1" dirty="0" smtClean="0"/>
              <a:t>Предпринимательство – прибыль</a:t>
            </a:r>
          </a:p>
          <a:p>
            <a:r>
              <a:rPr lang="ru-RU" sz="2000" b="1" dirty="0" smtClean="0"/>
              <a:t>Труд - ….</a:t>
            </a:r>
            <a:endParaRPr lang="ru-RU" sz="20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6541477" y="5212628"/>
            <a:ext cx="20310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зарплата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703886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0486" y="0"/>
            <a:ext cx="9214338" cy="1325563"/>
          </a:xfrm>
        </p:spPr>
        <p:txBody>
          <a:bodyPr>
            <a:normAutofit/>
          </a:bodyPr>
          <a:lstStyle/>
          <a:p>
            <a:r>
              <a:rPr lang="ru-RU" sz="3200" u="sng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Стимулирование труда </a:t>
            </a:r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</a:rPr>
              <a:t>- это</a:t>
            </a:r>
            <a:r>
              <a:rPr lang="ru-RU" sz="3200" b="0" dirty="0">
                <a:solidFill>
                  <a:schemeClr val="accent2">
                    <a:lumMod val="50000"/>
                  </a:schemeClr>
                </a:solidFill>
              </a:rPr>
              <a:t> система поощрения работников за достижение определенных целей</a:t>
            </a:r>
            <a:endParaRPr lang="ru-RU" sz="3200" dirty="0">
              <a:solidFill>
                <a:schemeClr val="accent2">
                  <a:lumMod val="50000"/>
                </a:schemeClr>
              </a:solidFill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1559889995"/>
              </p:ext>
            </p:extLst>
          </p:nvPr>
        </p:nvGraphicFramePr>
        <p:xfrm>
          <a:off x="360486" y="1538653"/>
          <a:ext cx="8071338" cy="44419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050" name="Picture 2" descr="https://mirillis.com/blog/wp-content/uploads/2018/08/67008805_l.jpg"/>
          <p:cNvPicPr>
            <a:picLocks noChangeAspect="1" noChangeArrowheads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26761" y="2522001"/>
            <a:ext cx="2828359" cy="1885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1384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КОМПЛЕКТЫ ДЛЯ УРОКОВ\11 класс обществознание БАЗА\13. Безработица\иллюстрации\как работал так и заработал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7041" y="0"/>
            <a:ext cx="4665037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44072" y="260648"/>
            <a:ext cx="1224136" cy="122413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30" name="Picture 6" descr="http://pomnirossiu.ru/upload/image/analitika/Statyi/pla0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617489" y="2132857"/>
            <a:ext cx="6124995" cy="45138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6312024" y="908721"/>
            <a:ext cx="50671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Какие формы </a:t>
            </a:r>
          </a:p>
          <a:p>
            <a:pPr algn="r"/>
            <a:r>
              <a:rPr lang="ru-RU" sz="2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оплаты труда </a:t>
            </a:r>
          </a:p>
          <a:p>
            <a:pPr algn="r"/>
            <a:r>
              <a:rPr lang="ru-RU" sz="2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показаны на иллюстрациях?</a:t>
            </a:r>
          </a:p>
        </p:txBody>
      </p:sp>
    </p:spTree>
    <p:extLst>
      <p:ext uri="{BB962C8B-B14F-4D97-AF65-F5344CB8AC3E}">
        <p14:creationId xmlns:p14="http://schemas.microsoft.com/office/powerpoint/2010/main" val="924447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Динамическая пауза</a:t>
            </a:r>
            <a:endParaRPr lang="ru-RU" dirty="0"/>
          </a:p>
        </p:txBody>
      </p:sp>
      <p:pic>
        <p:nvPicPr>
          <p:cNvPr id="5" name="Видеоразминка Алфавит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38543" y="1690688"/>
            <a:ext cx="7735887" cy="4351338"/>
          </a:xfrm>
        </p:spPr>
      </p:pic>
    </p:spTree>
    <p:extLst>
      <p:ext uri="{BB962C8B-B14F-4D97-AF65-F5344CB8AC3E}">
        <p14:creationId xmlns:p14="http://schemas.microsoft.com/office/powerpoint/2010/main" val="2697446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143672" y="260648"/>
            <a:ext cx="6264696" cy="864096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 w="38100">
            <a:solidFill>
              <a:srgbClr val="8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НАСЕЛЕНИЕ СТРАНЫ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847528" y="1412776"/>
            <a:ext cx="4104456" cy="720080"/>
          </a:xfrm>
          <a:prstGeom prst="roundRect">
            <a:avLst/>
          </a:prstGeom>
          <a:solidFill>
            <a:srgbClr val="002060"/>
          </a:solidFill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ТРУДОСПОСОБНОЕ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384032" y="1412776"/>
            <a:ext cx="4104456" cy="720080"/>
          </a:xfrm>
          <a:prstGeom prst="roundRect">
            <a:avLst/>
          </a:prstGeom>
          <a:solidFill>
            <a:srgbClr val="006600"/>
          </a:solidFill>
          <a:ln w="381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НЕТРУДОСПОСОБНОЕ</a:t>
            </a:r>
          </a:p>
        </p:txBody>
      </p:sp>
      <p:cxnSp>
        <p:nvCxnSpPr>
          <p:cNvPr id="6" name="Прямая со стрелкой 5"/>
          <p:cNvCxnSpPr/>
          <p:nvPr/>
        </p:nvCxnSpPr>
        <p:spPr>
          <a:xfrm>
            <a:off x="5807968" y="980728"/>
            <a:ext cx="0" cy="792088"/>
          </a:xfrm>
          <a:prstGeom prst="straightConnector1">
            <a:avLst/>
          </a:prstGeom>
          <a:ln w="889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6528048" y="980728"/>
            <a:ext cx="0" cy="792088"/>
          </a:xfrm>
          <a:prstGeom prst="straightConnector1">
            <a:avLst/>
          </a:prstGeom>
          <a:ln w="889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Скругленный прямоугольник 8"/>
          <p:cNvSpPr/>
          <p:nvPr/>
        </p:nvSpPr>
        <p:spPr>
          <a:xfrm>
            <a:off x="1847528" y="2492896"/>
            <a:ext cx="2520280" cy="792088"/>
          </a:xfrm>
          <a:prstGeom prst="roundRect">
            <a:avLst/>
          </a:prstGeom>
          <a:solidFill>
            <a:srgbClr val="002060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РАБОЧАЯ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СИЛА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799856" y="2492896"/>
            <a:ext cx="2520280" cy="79208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ВЫБЫВШИЕ </a:t>
            </a:r>
          </a:p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 РАБОЧЕЙ СИЛЫ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 rot="16200000">
            <a:off x="875420" y="4545124"/>
            <a:ext cx="3096344" cy="1008112"/>
          </a:xfrm>
          <a:prstGeom prst="roundRect">
            <a:avLst/>
          </a:prstGeom>
          <a:solidFill>
            <a:srgbClr val="002060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ЗАНЯТЫЕ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871864" y="3501008"/>
            <a:ext cx="2520280" cy="316835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58775" indent="-358775">
              <a:spcAft>
                <a:spcPts val="600"/>
              </a:spcAft>
              <a:buFont typeface="Wingdings" pitchFamily="2" charset="2"/>
              <a:buChar char="§"/>
            </a:pPr>
            <a:r>
              <a:rPr lang="ru-RU" b="1" i="1" dirty="0" smtClean="0"/>
              <a:t>домохозяйки</a:t>
            </a:r>
            <a:endParaRPr lang="ru-RU" b="1" i="1" dirty="0"/>
          </a:p>
          <a:p>
            <a:pPr marL="358775" indent="-358775">
              <a:spcAft>
                <a:spcPts val="600"/>
              </a:spcAft>
              <a:buFont typeface="Wingdings" pitchFamily="2" charset="2"/>
              <a:buChar char="§"/>
            </a:pPr>
            <a:r>
              <a:rPr lang="ru-RU" b="1" i="1" dirty="0"/>
              <a:t> пенсионеры</a:t>
            </a:r>
          </a:p>
          <a:p>
            <a:pPr marL="358775" indent="-358775">
              <a:spcAft>
                <a:spcPts val="600"/>
              </a:spcAft>
              <a:buFont typeface="Wingdings" pitchFamily="2" charset="2"/>
              <a:buChar char="§"/>
            </a:pPr>
            <a:r>
              <a:rPr lang="ru-RU" b="1" i="1" dirty="0"/>
              <a:t> </a:t>
            </a:r>
            <a:r>
              <a:rPr lang="ru-RU" b="1" i="1" dirty="0" smtClean="0"/>
              <a:t>инвалиды</a:t>
            </a:r>
          </a:p>
          <a:p>
            <a:pPr marL="358775" indent="-358775">
              <a:spcAft>
                <a:spcPts val="600"/>
              </a:spcAft>
              <a:buFont typeface="Wingdings" pitchFamily="2" charset="2"/>
              <a:buChar char="§"/>
            </a:pPr>
            <a:r>
              <a:rPr lang="ru-RU" b="1" i="1" dirty="0" smtClean="0"/>
              <a:t>отчаявшиеся найти работу</a:t>
            </a:r>
            <a:endParaRPr lang="ru-RU" b="1" i="1" dirty="0"/>
          </a:p>
          <a:p>
            <a:pPr marL="358775" indent="-358775">
              <a:spcAft>
                <a:spcPts val="600"/>
              </a:spcAft>
              <a:buFont typeface="Wingdings" pitchFamily="2" charset="2"/>
              <a:buChar char="§"/>
            </a:pPr>
            <a:r>
              <a:rPr lang="ru-RU" b="1" i="1" dirty="0" smtClean="0"/>
              <a:t>лица </a:t>
            </a:r>
            <a:r>
              <a:rPr lang="ru-RU" b="1" i="1" dirty="0"/>
              <a:t>БОМЖ</a:t>
            </a:r>
          </a:p>
          <a:p>
            <a:pPr algn="ctr">
              <a:buFont typeface="Wingdings" pitchFamily="2" charset="2"/>
              <a:buChar char="§"/>
            </a:pPr>
            <a:endParaRPr lang="ru-RU" dirty="0"/>
          </a:p>
        </p:txBody>
      </p:sp>
      <p:cxnSp>
        <p:nvCxnSpPr>
          <p:cNvPr id="13" name="Прямая со стрелкой 12"/>
          <p:cNvCxnSpPr/>
          <p:nvPr/>
        </p:nvCxnSpPr>
        <p:spPr>
          <a:xfrm>
            <a:off x="2063552" y="1916832"/>
            <a:ext cx="0" cy="792088"/>
          </a:xfrm>
          <a:prstGeom prst="straightConnector1">
            <a:avLst/>
          </a:prstGeom>
          <a:ln w="889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Скругленный прямоугольник 15"/>
          <p:cNvSpPr/>
          <p:nvPr/>
        </p:nvSpPr>
        <p:spPr>
          <a:xfrm rot="16200000">
            <a:off x="2171564" y="4545124"/>
            <a:ext cx="3096344" cy="100811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БЕЗРАБОТНЫЕ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7968208" y="2564904"/>
            <a:ext cx="2448272" cy="1152128"/>
          </a:xfrm>
          <a:prstGeom prst="roundRect">
            <a:avLst/>
          </a:prstGeom>
          <a:solidFill>
            <a:srgbClr val="006600"/>
          </a:solidFill>
          <a:ln w="381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дети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 16 лет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7968208" y="4005064"/>
            <a:ext cx="2448272" cy="1152128"/>
          </a:xfrm>
          <a:prstGeom prst="roundRect">
            <a:avLst/>
          </a:prstGeom>
          <a:solidFill>
            <a:srgbClr val="006600"/>
          </a:solidFill>
          <a:ln w="381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больные </a:t>
            </a:r>
          </a:p>
          <a:p>
            <a:pPr algn="ctr"/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психиатрических больницах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7968208" y="5445224"/>
            <a:ext cx="2448272" cy="1152128"/>
          </a:xfrm>
          <a:prstGeom prst="roundRect">
            <a:avLst/>
          </a:prstGeom>
          <a:solidFill>
            <a:srgbClr val="006600"/>
          </a:solidFill>
          <a:ln w="381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заключенные </a:t>
            </a:r>
          </a:p>
          <a:p>
            <a:pPr algn="ctr"/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тюрьмах</a:t>
            </a:r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>
            <a:off x="7680176" y="1988840"/>
            <a:ext cx="0" cy="3744416"/>
          </a:xfrm>
          <a:prstGeom prst="line">
            <a:avLst/>
          </a:prstGeom>
          <a:ln w="889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7680176" y="2780928"/>
            <a:ext cx="720080" cy="0"/>
          </a:xfrm>
          <a:prstGeom prst="straightConnector1">
            <a:avLst/>
          </a:prstGeom>
          <a:ln w="889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>
            <a:off x="7680176" y="4221088"/>
            <a:ext cx="720080" cy="0"/>
          </a:xfrm>
          <a:prstGeom prst="straightConnector1">
            <a:avLst/>
          </a:prstGeom>
          <a:ln w="889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>
            <a:off x="7680176" y="5661248"/>
            <a:ext cx="720080" cy="0"/>
          </a:xfrm>
          <a:prstGeom prst="straightConnector1">
            <a:avLst/>
          </a:prstGeom>
          <a:ln w="889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5020699" y="1993513"/>
            <a:ext cx="0" cy="792088"/>
          </a:xfrm>
          <a:prstGeom prst="straightConnector1">
            <a:avLst/>
          </a:prstGeom>
          <a:ln w="889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1736096" y="3140968"/>
            <a:ext cx="2703720" cy="6463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/>
              <a:t>э</a:t>
            </a:r>
            <a:r>
              <a:rPr lang="ru-RU" dirty="0" smtClean="0"/>
              <a:t>кономически активное </a:t>
            </a:r>
          </a:p>
          <a:p>
            <a:r>
              <a:rPr lang="ru-RU" dirty="0" smtClean="0"/>
              <a:t>население</a:t>
            </a:r>
            <a:endParaRPr lang="ru-RU" dirty="0"/>
          </a:p>
        </p:txBody>
      </p:sp>
      <p:sp>
        <p:nvSpPr>
          <p:cNvPr id="27" name="TextBox 26"/>
          <p:cNvSpPr txBox="1"/>
          <p:nvPr/>
        </p:nvSpPr>
        <p:spPr>
          <a:xfrm>
            <a:off x="4691570" y="3138818"/>
            <a:ext cx="2916598" cy="6463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/>
              <a:t>э</a:t>
            </a:r>
            <a:r>
              <a:rPr lang="ru-RU" dirty="0" smtClean="0"/>
              <a:t>кономически </a:t>
            </a:r>
            <a:r>
              <a:rPr lang="ru-RU" dirty="0" err="1" smtClean="0"/>
              <a:t>НЕактивное</a:t>
            </a:r>
            <a:r>
              <a:rPr lang="ru-RU" dirty="0" smtClean="0"/>
              <a:t> </a:t>
            </a:r>
          </a:p>
          <a:p>
            <a:r>
              <a:rPr lang="ru-RU" dirty="0" smtClean="0"/>
              <a:t>население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37600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9" grpId="0" animBg="1"/>
      <p:bldP spid="10" grpId="0" animBg="1"/>
      <p:bldP spid="11" grpId="0" animBg="1"/>
      <p:bldP spid="12" grpId="0" animBg="1"/>
      <p:bldP spid="16" grpId="0" animBg="1"/>
      <p:bldP spid="19" grpId="0" animBg="1"/>
      <p:bldP spid="20" grpId="0" animBg="1"/>
      <p:bldP spid="2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143672" y="260648"/>
            <a:ext cx="6264696" cy="864096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 w="38100">
            <a:solidFill>
              <a:srgbClr val="8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НАСЕЛЕНИЕ СТРАНЫ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847528" y="1412776"/>
            <a:ext cx="4104456" cy="720080"/>
          </a:xfrm>
          <a:prstGeom prst="roundRect">
            <a:avLst/>
          </a:prstGeom>
          <a:solidFill>
            <a:srgbClr val="002060"/>
          </a:solidFill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ТРУДОСПОСОБНОЕ</a:t>
            </a:r>
          </a:p>
        </p:txBody>
      </p:sp>
      <p:cxnSp>
        <p:nvCxnSpPr>
          <p:cNvPr id="6" name="Прямая со стрелкой 5"/>
          <p:cNvCxnSpPr/>
          <p:nvPr/>
        </p:nvCxnSpPr>
        <p:spPr>
          <a:xfrm>
            <a:off x="5807968" y="980728"/>
            <a:ext cx="0" cy="792088"/>
          </a:xfrm>
          <a:prstGeom prst="straightConnector1">
            <a:avLst/>
          </a:prstGeom>
          <a:ln w="889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Скругленный прямоугольник 8"/>
          <p:cNvSpPr/>
          <p:nvPr/>
        </p:nvSpPr>
        <p:spPr>
          <a:xfrm>
            <a:off x="1847528" y="2492896"/>
            <a:ext cx="2520280" cy="504056"/>
          </a:xfrm>
          <a:prstGeom prst="roundRect">
            <a:avLst/>
          </a:prstGeom>
          <a:solidFill>
            <a:srgbClr val="002060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РАБОЧАЯ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СИЛА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91344" y="3501008"/>
            <a:ext cx="3096344" cy="504056"/>
          </a:xfrm>
          <a:prstGeom prst="roundRect">
            <a:avLst/>
          </a:prstGeom>
          <a:solidFill>
            <a:srgbClr val="002060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ЗАНЯТЫЕ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3" name="Прямая со стрелкой 12"/>
          <p:cNvCxnSpPr/>
          <p:nvPr/>
        </p:nvCxnSpPr>
        <p:spPr>
          <a:xfrm>
            <a:off x="2052320" y="2132856"/>
            <a:ext cx="11232" cy="576064"/>
          </a:xfrm>
          <a:prstGeom prst="straightConnector1">
            <a:avLst/>
          </a:prstGeom>
          <a:ln w="889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H="1">
            <a:off x="1971040" y="2990344"/>
            <a:ext cx="20504" cy="474660"/>
          </a:xfrm>
          <a:prstGeom prst="straightConnector1">
            <a:avLst/>
          </a:prstGeom>
          <a:ln w="889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Скругленный прямоугольник 15"/>
          <p:cNvSpPr/>
          <p:nvPr/>
        </p:nvSpPr>
        <p:spPr>
          <a:xfrm>
            <a:off x="3684528" y="3483842"/>
            <a:ext cx="3518912" cy="504056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БЕЗРАБОТНЫЕ</a:t>
            </a:r>
            <a:endParaRPr lang="ru-RU" sz="2000" b="1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27" name="Прямая со стрелкой 26"/>
          <p:cNvCxnSpPr/>
          <p:nvPr/>
        </p:nvCxnSpPr>
        <p:spPr>
          <a:xfrm>
            <a:off x="4175760" y="2907778"/>
            <a:ext cx="11232" cy="576064"/>
          </a:xfrm>
          <a:prstGeom prst="straightConnector1">
            <a:avLst/>
          </a:prstGeom>
          <a:ln w="889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Скругленный прямоугольник 29"/>
          <p:cNvSpPr/>
          <p:nvPr/>
        </p:nvSpPr>
        <p:spPr>
          <a:xfrm>
            <a:off x="227348" y="4257092"/>
            <a:ext cx="3096344" cy="504056"/>
          </a:xfrm>
          <a:prstGeom prst="roundRect">
            <a:avLst/>
          </a:prstGeom>
          <a:solidFill>
            <a:srgbClr val="002060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ЗАНЯТЫЕ ПО ТРУДОВОМУ ДОГОВОРУ; ИП; КФХ</a:t>
            </a:r>
            <a:endParaRPr lang="ru-RU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227348" y="4843368"/>
            <a:ext cx="3096344" cy="504056"/>
          </a:xfrm>
          <a:prstGeom prst="roundRect">
            <a:avLst/>
          </a:prstGeom>
          <a:solidFill>
            <a:srgbClr val="002060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ПРОХОДЯЩИЕ ВОЕННУЮ СЛУЖБУ, АГС, ОВД</a:t>
            </a:r>
            <a:endParaRPr lang="ru-RU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227348" y="5445224"/>
            <a:ext cx="3096344" cy="504056"/>
          </a:xfrm>
          <a:prstGeom prst="roundRect">
            <a:avLst/>
          </a:prstGeom>
          <a:solidFill>
            <a:srgbClr val="002060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ОБУЧАЮЩИЕСЯ ПО ОЧНОЙ ФОРМЕ ОБУЧЕНИЯ</a:t>
            </a:r>
            <a:endParaRPr lang="ru-RU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210372" y="6047080"/>
            <a:ext cx="3096344" cy="504056"/>
          </a:xfrm>
          <a:prstGeom prst="roundRect">
            <a:avLst/>
          </a:prstGeom>
          <a:solidFill>
            <a:srgbClr val="002060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ВРЕМЕННО ОТСУТСТВУЮЩИЕ НА РАБОТЕ</a:t>
            </a:r>
            <a:endParaRPr lang="ru-RU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3719240" y="4181312"/>
            <a:ext cx="3484200" cy="2239807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ТРУДОСПОСОБНЫЕ ГРАЖДАНЕ, КОТОРЫЕ НЕ ИМЕЮТ РАБОТЫ И ЗАРАБОТКА, ЗАРЕГИСТРИРОВАНЫ В ОРГАНАХ СЛУЖБЫ ЗАНЯТОСТИ В ЦЕЛЯХ ПОИСКА ПОДХОДЯЩЕЙ РАБОТЫ, ИЩУТ РАБОТУ И ГОТОВЫ ПРИСТУПИТЬ К НЕЙ</a:t>
            </a:r>
            <a:endParaRPr lang="ru-RU" sz="1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66565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1" grpId="0" animBg="1"/>
      <p:bldP spid="16" grpId="0" animBg="1"/>
      <p:bldP spid="30" grpId="0" animBg="1"/>
      <p:bldP spid="31" grpId="0" animBg="1"/>
      <p:bldP spid="32" grpId="0" animBg="1"/>
      <p:bldP spid="33" grpId="0" animBg="1"/>
      <p:bldP spid="3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 какой категории будут относиться?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42338" y="2276237"/>
            <a:ext cx="7147560" cy="4351338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Студент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Пенсионер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Учитель в школе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Ученик 3 класса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Иван Петрович, которого уволили с завода, он встал на учет в центре занятости и получает пособие по безработице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Осужденный за кражу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 flipH="1">
            <a:off x="4160519" y="2276237"/>
            <a:ext cx="60096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rgbClr val="7030A0"/>
                </a:solidFill>
              </a:rPr>
              <a:t>- ТРУДОСПОСОБНЫЙ, ЗАНЯТЫЙ</a:t>
            </a:r>
            <a:endParaRPr lang="ru-RU" i="1" dirty="0">
              <a:solidFill>
                <a:srgbClr val="7030A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 flipH="1">
            <a:off x="4160519" y="2834029"/>
            <a:ext cx="60096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rgbClr val="7030A0"/>
                </a:solidFill>
              </a:rPr>
              <a:t>- НЕТРУДОСПОСОБНЫЙ</a:t>
            </a:r>
            <a:endParaRPr lang="ru-RU" i="1" dirty="0">
              <a:solidFill>
                <a:srgbClr val="7030A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 flipH="1">
            <a:off x="4160518" y="3325634"/>
            <a:ext cx="60096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rgbClr val="7030A0"/>
                </a:solidFill>
              </a:rPr>
              <a:t>- ТРУДОСПОСОБНЫЙ, ЗАНЯТЫЙ</a:t>
            </a:r>
            <a:endParaRPr lang="ru-RU" i="1" dirty="0">
              <a:solidFill>
                <a:srgbClr val="7030A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 flipH="1">
            <a:off x="4231638" y="3861555"/>
            <a:ext cx="60096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rgbClr val="7030A0"/>
                </a:solidFill>
              </a:rPr>
              <a:t>- НЕТРУДОСПОСОБНЫЙ</a:t>
            </a:r>
            <a:endParaRPr lang="ru-RU" i="1" dirty="0">
              <a:solidFill>
                <a:srgbClr val="7030A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 flipH="1">
            <a:off x="7985760" y="4775965"/>
            <a:ext cx="60096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rgbClr val="7030A0"/>
                </a:solidFill>
              </a:rPr>
              <a:t>- БЕЗРАБОТНЫЙ</a:t>
            </a:r>
            <a:endParaRPr lang="ru-RU" i="1" dirty="0">
              <a:solidFill>
                <a:srgbClr val="7030A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 flipH="1">
            <a:off x="5085078" y="5713165"/>
            <a:ext cx="60096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rgbClr val="7030A0"/>
                </a:solidFill>
              </a:rPr>
              <a:t>- НЕТРУДОСПОСОБНЫЙ</a:t>
            </a:r>
            <a:endParaRPr lang="ru-RU" i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1336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1240" y="235930"/>
            <a:ext cx="10515600" cy="631571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СОСТАВЬТЕ ОПРЕДЕЛЕНИЯ ИЗ ОБЛАКОВ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2901" y="2330768"/>
            <a:ext cx="575310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b="1" u="sng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Занятость</a:t>
            </a:r>
            <a:r>
              <a:rPr lang="ru-RU" sz="4000" dirty="0"/>
              <a:t> — это система отношений между людьми по поводу обеспечения рабочими местами и участия в хозяйственной деятельности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5829" r="9453"/>
          <a:stretch/>
        </p:blipFill>
        <p:spPr>
          <a:xfrm>
            <a:off x="324350" y="1416534"/>
            <a:ext cx="5872481" cy="516951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4872" t="5323" r="3885"/>
          <a:stretch/>
        </p:blipFill>
        <p:spPr>
          <a:xfrm>
            <a:off x="6297662" y="1690688"/>
            <a:ext cx="5747800" cy="3347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1161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2"/>
          <p:cNvSpPr txBox="1">
            <a:spLocks/>
          </p:cNvSpPr>
          <p:nvPr/>
        </p:nvSpPr>
        <p:spPr>
          <a:xfrm>
            <a:off x="6419089" y="1825625"/>
            <a:ext cx="5772911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3600" b="1" u="sng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Безработица</a:t>
            </a:r>
            <a:r>
              <a:rPr lang="ru-RU" sz="3600" dirty="0" smtClean="0"/>
              <a:t> - это 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ru-RU" sz="3600" dirty="0" smtClean="0"/>
              <a:t>социально-экономическое явление, при котором часть экономически активного трудоспособного населения временно не занято в хозяйственной деятельности.</a:t>
            </a:r>
            <a:endParaRPr lang="ru-RU" sz="36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1240" y="235930"/>
            <a:ext cx="10515600" cy="631571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СОСТАВЬТЕ ОПРЕДЕЛЕНИЯ ИЗ ОБЛАКОВ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2901" y="2330768"/>
            <a:ext cx="575310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b="1" u="sng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Занятость</a:t>
            </a:r>
            <a:r>
              <a:rPr lang="ru-RU" sz="4000" dirty="0"/>
              <a:t> — это система отношений между людьми по поводу обеспечения рабочими местами и участия в хозяйственной деятельности</a:t>
            </a:r>
          </a:p>
        </p:txBody>
      </p:sp>
    </p:spTree>
    <p:extLst>
      <p:ext uri="{BB962C8B-B14F-4D97-AF65-F5344CB8AC3E}">
        <p14:creationId xmlns:p14="http://schemas.microsoft.com/office/powerpoint/2010/main" val="4064382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КЕЙС №2</a:t>
            </a:r>
            <a:endParaRPr lang="ru-RU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3056792" cy="4351338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1 группа</a:t>
            </a:r>
          </a:p>
          <a:p>
            <a:pPr marL="0" indent="0" algn="ctr">
              <a:buNone/>
            </a:pPr>
            <a:endParaRPr lang="ru-RU" dirty="0"/>
          </a:p>
          <a:p>
            <a:pPr marL="0" indent="0" algn="just">
              <a:buNone/>
            </a:pPr>
            <a:r>
              <a:rPr lang="ru-RU" dirty="0" smtClean="0"/>
              <a:t>Задача: используя представленный текст, определить </a:t>
            </a:r>
            <a:r>
              <a:rPr lang="ru-RU" u="sng" dirty="0" smtClean="0"/>
              <a:t>причины  безработицы</a:t>
            </a:r>
            <a:endParaRPr lang="ru-RU" u="sng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4100146" y="1825625"/>
            <a:ext cx="3056792" cy="4351338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2 группа</a:t>
            </a:r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r>
              <a:rPr lang="ru-RU" dirty="0"/>
              <a:t>Задача: используя представленный текст, определить </a:t>
            </a:r>
            <a:r>
              <a:rPr lang="ru-RU" u="sng" dirty="0" smtClean="0"/>
              <a:t>виды безработицы</a:t>
            </a:r>
            <a:endParaRPr lang="ru-RU" u="sng" dirty="0"/>
          </a:p>
          <a:p>
            <a:pPr marL="0" indent="0" algn="ctr">
              <a:buNone/>
            </a:pPr>
            <a:endParaRPr lang="ru-RU" dirty="0"/>
          </a:p>
        </p:txBody>
      </p:sp>
      <p:sp>
        <p:nvSpPr>
          <p:cNvPr id="7" name="Объект 5"/>
          <p:cNvSpPr txBox="1">
            <a:spLocks/>
          </p:cNvSpPr>
          <p:nvPr/>
        </p:nvSpPr>
        <p:spPr>
          <a:xfrm>
            <a:off x="7362092" y="1825625"/>
            <a:ext cx="3056792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dirty="0" smtClean="0"/>
              <a:t>3 группа</a:t>
            </a:r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r>
              <a:rPr lang="ru-RU" dirty="0"/>
              <a:t>Задача: используя представленный текст, </a:t>
            </a:r>
            <a:r>
              <a:rPr lang="ru-RU" dirty="0" smtClean="0"/>
              <a:t>выяснить </a:t>
            </a:r>
            <a:r>
              <a:rPr lang="ru-RU" u="sng" dirty="0" smtClean="0"/>
              <a:t>роль государства в обеспечении занятости населения</a:t>
            </a:r>
            <a:endParaRPr lang="ru-RU" u="sng" dirty="0"/>
          </a:p>
        </p:txBody>
      </p:sp>
    </p:spTree>
    <p:extLst>
      <p:ext uri="{BB962C8B-B14F-4D97-AF65-F5344CB8AC3E}">
        <p14:creationId xmlns:p14="http://schemas.microsoft.com/office/powerpoint/2010/main" val="578937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ПРИЧИНЫ БЕЗРАБОТИЦЫ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093441"/>
          </a:xfrm>
        </p:spPr>
        <p:txBody>
          <a:bodyPr/>
          <a:lstStyle/>
          <a:p>
            <a:r>
              <a:rPr lang="ru-RU" dirty="0" smtClean="0"/>
              <a:t>Изменение спроса на товары и услуги</a:t>
            </a:r>
          </a:p>
          <a:p>
            <a:r>
              <a:rPr lang="ru-RU" dirty="0" smtClean="0"/>
              <a:t>Поиск или ожидание нового рабочего места</a:t>
            </a:r>
          </a:p>
          <a:p>
            <a:r>
              <a:rPr lang="ru-RU" dirty="0" smtClean="0"/>
              <a:t>Спад производства</a:t>
            </a:r>
          </a:p>
          <a:p>
            <a:r>
              <a:rPr lang="ru-RU" dirty="0" smtClean="0"/>
              <a:t>Сезонность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15232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435" y="444659"/>
            <a:ext cx="5810250" cy="180975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1274" y="2493644"/>
            <a:ext cx="4591686" cy="338147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 flipH="1">
            <a:off x="1402664" y="2493644"/>
            <a:ext cx="46933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ЗАНЯТОСТЬ</a:t>
            </a:r>
            <a:endParaRPr lang="ru-RU" sz="36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 flipH="1">
            <a:off x="6162233" y="5791188"/>
            <a:ext cx="46933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БЕЗРАБОТИЦА</a:t>
            </a:r>
            <a:endParaRPr lang="ru-RU" sz="36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80924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6312024" y="1412776"/>
            <a:ext cx="2736304" cy="1008112"/>
          </a:xfrm>
          <a:prstGeom prst="roundRect">
            <a:avLst/>
          </a:prstGeom>
          <a:solidFill>
            <a:srgbClr val="002060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ЦИКЛИЧЕСКАЯ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Заголовок 1"/>
          <p:cNvSpPr>
            <a:spLocks noGrp="1" noEditPoints="1"/>
          </p:cNvSpPr>
          <p:nvPr>
            <p:ph type="title"/>
          </p:nvPr>
        </p:nvSpPr>
        <p:spPr>
          <a:xfrm>
            <a:off x="1981200" y="274638"/>
            <a:ext cx="8229600" cy="850106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ВИДЫ БЕЗРАБОТИЦЫ</a:t>
            </a:r>
            <a:endParaRPr lang="ru-RU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99356" y="1412776"/>
            <a:ext cx="2808312" cy="1008112"/>
          </a:xfrm>
          <a:prstGeom prst="roundRect">
            <a:avLst/>
          </a:prstGeom>
          <a:solidFill>
            <a:srgbClr val="002060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ФРИКЦИОННАЯ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4" name="Прямая со стрелкой 3"/>
          <p:cNvCxnSpPr/>
          <p:nvPr/>
        </p:nvCxnSpPr>
        <p:spPr>
          <a:xfrm flipH="1">
            <a:off x="1564536" y="924560"/>
            <a:ext cx="104" cy="524220"/>
          </a:xfrm>
          <a:prstGeom prst="straightConnector1">
            <a:avLst/>
          </a:prstGeom>
          <a:ln w="889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Скругленный прямоугольник 4"/>
          <p:cNvSpPr/>
          <p:nvPr/>
        </p:nvSpPr>
        <p:spPr>
          <a:xfrm>
            <a:off x="3359696" y="1412776"/>
            <a:ext cx="2736304" cy="1008112"/>
          </a:xfrm>
          <a:prstGeom prst="roundRect">
            <a:avLst/>
          </a:prstGeom>
          <a:solidFill>
            <a:srgbClr val="002060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СТРУКТУРНАЯ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1811524" y="4114240"/>
            <a:ext cx="8712968" cy="2592288"/>
          </a:xfrm>
          <a:prstGeom prst="roundRect">
            <a:avLst/>
          </a:prstGeom>
          <a:solidFill>
            <a:srgbClr val="002060"/>
          </a:solidFill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176213"/>
            <a:r>
              <a:rPr lang="ru-RU" sz="2400" b="1" dirty="0"/>
              <a:t>Уровень безработицы – доля безработных от численности рабочей силы.</a:t>
            </a:r>
          </a:p>
          <a:p>
            <a:endParaRPr lang="ru-RU" sz="2400" b="1" dirty="0"/>
          </a:p>
          <a:p>
            <a:pPr marL="541338"/>
            <a:r>
              <a:rPr lang="ru-RU" sz="3200" b="1" dirty="0" err="1"/>
              <a:t>Уб</a:t>
            </a:r>
            <a:r>
              <a:rPr lang="ru-RU" sz="3200" b="1" dirty="0"/>
              <a:t> = ------------------------------------ </a:t>
            </a:r>
            <a:r>
              <a:rPr lang="ru-RU" sz="3200" b="1" dirty="0" err="1"/>
              <a:t>х</a:t>
            </a:r>
            <a:r>
              <a:rPr lang="ru-RU" sz="3200" b="1" dirty="0"/>
              <a:t>  100 %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431704" y="5085185"/>
            <a:ext cx="43204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</a:rPr>
              <a:t>КОЛИЧЕСТВО БЕЗРАБОТНЫХ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359696" y="5805265"/>
            <a:ext cx="43204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</a:rPr>
              <a:t>РАБОЧАЯ СИЛА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9264352" y="1410941"/>
            <a:ext cx="2736304" cy="1008112"/>
          </a:xfrm>
          <a:prstGeom prst="roundRect">
            <a:avLst/>
          </a:prstGeom>
          <a:solidFill>
            <a:srgbClr val="002060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СЕЗОННАЯ</a:t>
            </a:r>
            <a:endParaRPr lang="ru-RU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25" name="Прямая со стрелкой 24"/>
          <p:cNvCxnSpPr/>
          <p:nvPr/>
        </p:nvCxnSpPr>
        <p:spPr>
          <a:xfrm flipH="1">
            <a:off x="4735292" y="924560"/>
            <a:ext cx="104" cy="524220"/>
          </a:xfrm>
          <a:prstGeom prst="straightConnector1">
            <a:avLst/>
          </a:prstGeom>
          <a:ln w="889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 flipH="1">
            <a:off x="7550172" y="892932"/>
            <a:ext cx="104" cy="524220"/>
          </a:xfrm>
          <a:prstGeom prst="straightConnector1">
            <a:avLst/>
          </a:prstGeom>
          <a:ln w="889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flipH="1">
            <a:off x="10527156" y="885385"/>
            <a:ext cx="104" cy="524220"/>
          </a:xfrm>
          <a:prstGeom prst="straightConnector1">
            <a:avLst/>
          </a:prstGeom>
          <a:ln w="889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Прямоугольник 5"/>
          <p:cNvSpPr/>
          <p:nvPr/>
        </p:nvSpPr>
        <p:spPr>
          <a:xfrm>
            <a:off x="299356" y="2539062"/>
            <a:ext cx="269002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/>
              <a:t>связана с переходом с одного места работы на другое по каким-либо причинам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204382" y="2540268"/>
            <a:ext cx="298833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/>
              <a:t>связана с упадком старых отраслей и появлением новых, отмиранием одних профессий и появлением новых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192714" y="2538433"/>
            <a:ext cx="307163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/>
              <a:t>связана с экономическим кризисом (этап всеобщего спада экономики)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9264353" y="2560624"/>
            <a:ext cx="27363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/>
              <a:t>связана </a:t>
            </a:r>
            <a:r>
              <a:rPr lang="ru-RU" b="1" i="1" dirty="0"/>
              <a:t>с сезонностью видов деятельности </a:t>
            </a:r>
          </a:p>
        </p:txBody>
      </p:sp>
    </p:spTree>
    <p:extLst>
      <p:ext uri="{BB962C8B-B14F-4D97-AF65-F5344CB8AC3E}">
        <p14:creationId xmlns:p14="http://schemas.microsoft.com/office/powerpoint/2010/main" val="4079032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" grpId="0" animBg="1"/>
      <p:bldP spid="5" grpId="0" animBg="1"/>
      <p:bldP spid="20" grpId="0" animBg="1"/>
      <p:bldP spid="21" grpId="0"/>
      <p:bldP spid="22" grpId="0"/>
      <p:bldP spid="2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633601"/>
            <a:ext cx="10515600" cy="4351338"/>
          </a:xfrm>
        </p:spPr>
        <p:txBody>
          <a:bodyPr/>
          <a:lstStyle/>
          <a:p>
            <a:r>
              <a:rPr lang="ru-RU" b="1" dirty="0"/>
              <a:t>Задача.</a:t>
            </a:r>
            <a:r>
              <a:rPr lang="ru-RU" dirty="0"/>
              <a:t> Если численность безработных в стране равна 5 млн человек, численность занятых — 45 млн человек. Чему равен уровень безработицы?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838200" y="3147254"/>
            <a:ext cx="8712968" cy="2592288"/>
          </a:xfrm>
          <a:prstGeom prst="roundRect">
            <a:avLst/>
          </a:prstGeom>
          <a:solidFill>
            <a:srgbClr val="002060"/>
          </a:solidFill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176213"/>
            <a:r>
              <a:rPr lang="ru-RU" sz="2400" b="1" dirty="0"/>
              <a:t>Уровень безработицы – доля безработных от численности рабочей силы.</a:t>
            </a:r>
          </a:p>
          <a:p>
            <a:endParaRPr lang="ru-RU" sz="2400" b="1" dirty="0"/>
          </a:p>
          <a:p>
            <a:pPr marL="541338"/>
            <a:r>
              <a:rPr lang="ru-RU" sz="3200" b="1" dirty="0" err="1"/>
              <a:t>Уб</a:t>
            </a:r>
            <a:r>
              <a:rPr lang="ru-RU" sz="3200" b="1" dirty="0"/>
              <a:t> = ------------------------------------ </a:t>
            </a:r>
            <a:r>
              <a:rPr lang="ru-RU" sz="3200" b="1" dirty="0" err="1"/>
              <a:t>х</a:t>
            </a:r>
            <a:r>
              <a:rPr lang="ru-RU" sz="3200" b="1" dirty="0"/>
              <a:t>  100 %</a:t>
            </a:r>
          </a:p>
        </p:txBody>
      </p:sp>
      <p:sp>
        <p:nvSpPr>
          <p:cNvPr id="5" name="TextBox 4"/>
          <p:cNvSpPr txBox="1"/>
          <p:nvPr/>
        </p:nvSpPr>
        <p:spPr>
          <a:xfrm flipH="1">
            <a:off x="2981959" y="4290998"/>
            <a:ext cx="39471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5 000 000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 flipH="1">
            <a:off x="2981959" y="4708012"/>
            <a:ext cx="39471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45 000 000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 flipH="1">
            <a:off x="8478904" y="4443398"/>
            <a:ext cx="39471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= 11%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9237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 noEditPoints="1"/>
          </p:cNvSpPr>
          <p:nvPr/>
        </p:nvSpPr>
        <p:spPr>
          <a:xfrm>
            <a:off x="162560" y="274638"/>
            <a:ext cx="12029440" cy="8501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РОЛЬ ГОСУДАРСТВА В ОБЕСПЕЧЕНИИ ЗАНЯТОСТИ НАСЕЛЕНИЯ</a:t>
            </a:r>
            <a:endParaRPr lang="ru-RU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71499" y="2655003"/>
            <a:ext cx="1099038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2400" dirty="0">
                <a:solidFill>
                  <a:srgbClr val="000000"/>
                </a:solidFill>
              </a:rPr>
              <a:t>социальная поддержка;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2400" dirty="0"/>
              <a:t>осуществление мер активной политики занятости населения, включая бесплатное получение услуг по профессиональной ориентации и психологической поддержке, профессиональному обучению и дополнительному профессиональному образованию по направлению органов службы </a:t>
            </a:r>
            <a:r>
              <a:rPr lang="ru-RU" sz="2400" dirty="0" smtClean="0"/>
              <a:t>занятости;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2400" dirty="0" smtClean="0"/>
              <a:t>бесплатное </a:t>
            </a:r>
            <a:r>
              <a:rPr lang="ru-RU" sz="2400" dirty="0"/>
              <a:t>медицинское освидетельствование при направлении органами службы занятости для прохождения профессионального обучения или получения дополнительного профессионального </a:t>
            </a:r>
            <a:r>
              <a:rPr lang="ru-RU" sz="2400" dirty="0" smtClean="0"/>
              <a:t>образования.</a:t>
            </a: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71499" y="2015589"/>
            <a:ext cx="1116623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0000"/>
                </a:solidFill>
                <a:latin typeface="Arial" panose="020B0604020202020204" pitchFamily="34" charset="0"/>
              </a:rPr>
              <a:t>Статья 12. Гарантии государства в реализации права граждан на труд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71499" y="1124744"/>
            <a:ext cx="1145637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u="sng" dirty="0">
                <a:solidFill>
                  <a:srgbClr val="FF9900"/>
                </a:solidFill>
                <a:latin typeface="PT Sans" panose="020B0503020203020204" pitchFamily="34" charset="-52"/>
                <a:hlinkClick r:id="rId2"/>
              </a:rPr>
              <a:t>Закон РФ от 19.04.1991 N 1032-1 (ред. от 28.12.2022) "О занятости населения в Российской Федерации" (с изм. и доп., вступ. в силу с 11.01.2023)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02605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3B3F9830-6522-48B2-9FC3-B83E4D273F34}"/>
              </a:ext>
            </a:extLst>
          </p:cNvPr>
          <p:cNvSpPr/>
          <p:nvPr/>
        </p:nvSpPr>
        <p:spPr>
          <a:xfrm>
            <a:off x="5791199" y="4450080"/>
            <a:ext cx="6241143" cy="204279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0D5981F-0B88-44F3-8271-C9EBA66A6DFE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5322" y="2540000"/>
            <a:ext cx="3300455" cy="2200166"/>
          </a:xfrm>
          <a:prstGeom prst="rect">
            <a:avLst/>
          </a:prstGeom>
          <a:effectLst>
            <a:outerShdw blurRad="2286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8" name="Picture 4" descr="https://t26758g.sch.obrazovanie33.ru/upload/site_files/8g/gia9_b.jpg"/>
          <p:cNvPicPr/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8490" y="285750"/>
            <a:ext cx="1871980" cy="623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458358" y="1755822"/>
            <a:ext cx="8170385" cy="3108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Какие два из перечисленных понятий используются в первую очередь при описании экономической сферы общества?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 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Государство; безработица; производство; авторитаризм; образование.</a:t>
            </a:r>
            <a:endParaRPr kumimoji="0" lang="ru-RU" alt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687682" y="165854"/>
            <a:ext cx="643637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dirty="0" smtClean="0">
                <a:ea typeface="Times New Roman" panose="02020603050405020304" pitchFamily="18" charset="0"/>
              </a:rPr>
              <a:t>«ПРЫЖОК В БУДУЩЕЕ» </a:t>
            </a:r>
            <a:endParaRPr lang="ru-RU" sz="4800" dirty="0"/>
          </a:p>
        </p:txBody>
      </p:sp>
      <p:sp>
        <p:nvSpPr>
          <p:cNvPr id="3" name="TextBox 2"/>
          <p:cNvSpPr txBox="1"/>
          <p:nvPr/>
        </p:nvSpPr>
        <p:spPr>
          <a:xfrm>
            <a:off x="150655" y="1030682"/>
            <a:ext cx="2042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</a:rPr>
              <a:t>ТИП 1</a:t>
            </a:r>
            <a:endParaRPr lang="ru-RU" sz="32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5030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s://t26758g.sch.obrazovanie33.ru/upload/site_files/8g/gia9_b.jpg"/>
          <p:cNvPicPr/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8490" y="285750"/>
            <a:ext cx="1871980" cy="623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3B3F9830-6522-48B2-9FC3-B83E4D273F34}"/>
              </a:ext>
            </a:extLst>
          </p:cNvPr>
          <p:cNvSpPr/>
          <p:nvPr/>
        </p:nvSpPr>
        <p:spPr>
          <a:xfrm>
            <a:off x="5791199" y="4450080"/>
            <a:ext cx="6241143" cy="204279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0D5981F-0B88-44F3-8271-C9EBA66A6DFE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5322" y="2540000"/>
            <a:ext cx="3300455" cy="2200166"/>
          </a:xfrm>
          <a:prstGeom prst="rect">
            <a:avLst/>
          </a:prstGeom>
          <a:effectLst>
            <a:outerShdw blurRad="2286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358775" y="101084"/>
            <a:ext cx="2042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</a:rPr>
              <a:t>ТИП 8</a:t>
            </a:r>
            <a:endParaRPr lang="ru-RU" sz="32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358775" y="685859"/>
            <a:ext cx="8170385" cy="52629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sz="2800" dirty="0" smtClean="0">
                <a:latin typeface="Arial" panose="020B0604020202020204" pitchFamily="34" charset="0"/>
              </a:rPr>
              <a:t>Людмила Николаевна работает менеджером в банке. Владелец банка выплачивает ей установленный ежемесячный размер заработной платы, который не изменяется от месяца к месяцу. Как называется такая форма (тип) оплаты труда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 </a:t>
            </a:r>
          </a:p>
          <a:p>
            <a:pPr marL="514350" marR="0" lvl="0" indent="-5143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alt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Премиальная</a:t>
            </a:r>
          </a:p>
          <a:p>
            <a:pPr marL="514350" marR="0" lvl="0" indent="-5143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lang="ru-RU" altLang="ru-RU" sz="2800" i="1" dirty="0" smtClean="0">
                <a:latin typeface="Arial" panose="020B0604020202020204" pitchFamily="34" charset="0"/>
              </a:rPr>
              <a:t>Оклад </a:t>
            </a:r>
          </a:p>
          <a:p>
            <a:pPr marL="514350" marR="0" lvl="0" indent="-5143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alt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Бонус</a:t>
            </a:r>
          </a:p>
          <a:p>
            <a:pPr marL="514350" marR="0" lvl="0" indent="-5143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lang="ru-RU" altLang="ru-RU" sz="2800" i="1" dirty="0" smtClean="0">
                <a:latin typeface="Arial" panose="020B0604020202020204" pitchFamily="34" charset="0"/>
              </a:rPr>
              <a:t>Сдельная </a:t>
            </a:r>
            <a:endParaRPr kumimoji="0" lang="ru-RU" alt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158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03200" y="1114257"/>
            <a:ext cx="7894320" cy="48936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С апреля по октябрь население приморского региона X. занято в сфере обслуживания туристов, отдыхающих на морском побережье. Рабочих рук в этот период не хватает, поэтому приходится привлекать работников из соседних регионов. Однако в период с ноября по март среди местного населения наблюдается значительная безработица. К какому типу относится безработица в регионе X.?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 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1)  застойной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2)  структурной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3)  временной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4)  сезонной</a:t>
            </a:r>
          </a:p>
        </p:txBody>
      </p:sp>
      <p:pic>
        <p:nvPicPr>
          <p:cNvPr id="4" name="Picture 4" descr="https://t26758g.sch.obrazovanie33.ru/upload/site_files/8g/gia9_b.jpg"/>
          <p:cNvPicPr/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8490" y="285750"/>
            <a:ext cx="1871980" cy="623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3B3F9830-6522-48B2-9FC3-B83E4D273F34}"/>
              </a:ext>
            </a:extLst>
          </p:cNvPr>
          <p:cNvSpPr/>
          <p:nvPr/>
        </p:nvSpPr>
        <p:spPr>
          <a:xfrm>
            <a:off x="5791199" y="4450080"/>
            <a:ext cx="6241143" cy="204279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0D5981F-0B88-44F3-8271-C9EBA66A6DFE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9160" y="2540000"/>
            <a:ext cx="3300455" cy="2200166"/>
          </a:xfrm>
          <a:prstGeom prst="rect">
            <a:avLst/>
          </a:prstGeom>
          <a:effectLst>
            <a:outerShdw blurRad="2286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358775" y="101084"/>
            <a:ext cx="2042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</a:rPr>
              <a:t>ТИП 8</a:t>
            </a:r>
            <a:endParaRPr lang="ru-RU" sz="32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9966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0D5981F-0B88-44F3-8271-C9EBA66A6DFE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9160" y="2540000"/>
            <a:ext cx="3300455" cy="2200166"/>
          </a:xfrm>
          <a:prstGeom prst="rect">
            <a:avLst/>
          </a:prstGeom>
          <a:effectLst>
            <a:outerShdw blurRad="2286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358775" y="101084"/>
            <a:ext cx="2042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</a:rPr>
              <a:t>ТИП 9</a:t>
            </a:r>
            <a:endParaRPr lang="ru-RU" sz="32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5" name="Picture 4" descr="https://t26758g.sch.obrazovanie33.ru/upload/site_files/8g/gia9_b.jpg"/>
          <p:cNvPicPr/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8490" y="285750"/>
            <a:ext cx="1871980" cy="623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3B3F9830-6522-48B2-9FC3-B83E4D273F34}"/>
              </a:ext>
            </a:extLst>
          </p:cNvPr>
          <p:cNvSpPr/>
          <p:nvPr/>
        </p:nvSpPr>
        <p:spPr>
          <a:xfrm>
            <a:off x="5791199" y="4450080"/>
            <a:ext cx="6241143" cy="204279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358775" y="970509"/>
            <a:ext cx="8170385" cy="4154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Верны ли следующие суждения о безработице?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 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А.  К безработным относятся все люди трудоспособного возраста, не имеющие работы.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Б.  Безработица присуща всем экономическим системам.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 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1)  верно только А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2)  верно только Б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3)  верны оба суждения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4)  оба суждения неверны</a:t>
            </a:r>
          </a:p>
        </p:txBody>
      </p:sp>
    </p:spTree>
    <p:extLst>
      <p:ext uri="{BB962C8B-B14F-4D97-AF65-F5344CB8AC3E}">
        <p14:creationId xmlns:p14="http://schemas.microsoft.com/office/powerpoint/2010/main" val="2128251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3B3F9830-6522-48B2-9FC3-B83E4D273F34}"/>
              </a:ext>
            </a:extLst>
          </p:cNvPr>
          <p:cNvSpPr/>
          <p:nvPr/>
        </p:nvSpPr>
        <p:spPr>
          <a:xfrm>
            <a:off x="5225143" y="3556000"/>
            <a:ext cx="6807200" cy="293687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4" descr="https://t26758g.sch.obrazovanie33.ru/upload/site_files/8g/gia9_b.jpg"/>
          <p:cNvPicPr/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8490" y="285750"/>
            <a:ext cx="1871980" cy="623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775" y="597535"/>
            <a:ext cx="9047384" cy="286533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0D5981F-0B88-44F3-8271-C9EBA66A6DFE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5322" y="2540000"/>
            <a:ext cx="3300455" cy="2200166"/>
          </a:xfrm>
          <a:prstGeom prst="rect">
            <a:avLst/>
          </a:prstGeom>
          <a:effectLst>
            <a:outerShdw blurRad="2286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358775" y="101084"/>
            <a:ext cx="2042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</a:rPr>
              <a:t>ТИП 9</a:t>
            </a:r>
            <a:endParaRPr lang="ru-RU" sz="32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3302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9CD2B35-27B7-4BA4-86CA-75EE0EAA60B6}"/>
              </a:ext>
            </a:extLst>
          </p:cNvPr>
          <p:cNvSpPr/>
          <p:nvPr/>
        </p:nvSpPr>
        <p:spPr>
          <a:xfrm>
            <a:off x="1795045" y="1226456"/>
            <a:ext cx="8880656" cy="4405088"/>
          </a:xfrm>
          <a:prstGeom prst="rect">
            <a:avLst/>
          </a:prstGeom>
          <a:solidFill>
            <a:schemeClr val="accent1">
              <a:lumMod val="20000"/>
              <a:lumOff val="80000"/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9">
            <a:extLst>
              <a:ext uri="{FF2B5EF4-FFF2-40B4-BE49-F238E27FC236}">
                <a16:creationId xmlns:a16="http://schemas.microsoft.com/office/drawing/2014/main" id="{05CC898D-C150-40EE-A955-B349E90FD3BB}"/>
              </a:ext>
            </a:extLst>
          </p:cNvPr>
          <p:cNvSpPr txBox="1">
            <a:spLocks/>
          </p:cNvSpPr>
          <p:nvPr/>
        </p:nvSpPr>
        <p:spPr>
          <a:xfrm>
            <a:off x="3565475" y="1531214"/>
            <a:ext cx="5061049" cy="1150267"/>
          </a:xfrm>
          <a:prstGeom prst="rect">
            <a:avLst/>
          </a:prstGeom>
          <a:effectLst>
            <a:outerShdw blurRad="50800" dist="38100" dir="5400000" algn="t" rotWithShape="0">
              <a:schemeClr val="accent4">
                <a:lumMod val="50000"/>
                <a:alpha val="40000"/>
              </a:schemeClr>
            </a:outerShdw>
          </a:effectLst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7200" b="1" dirty="0" smtClean="0">
                <a:solidFill>
                  <a:schemeClr val="accent2"/>
                </a:solidFill>
              </a:rPr>
              <a:t>СПАСИБО</a:t>
            </a:r>
          </a:p>
          <a:p>
            <a:pPr algn="ctr"/>
            <a:r>
              <a:rPr lang="ru-RU" sz="7200" b="1" dirty="0" smtClean="0">
                <a:solidFill>
                  <a:schemeClr val="accent2"/>
                </a:solidFill>
              </a:rPr>
              <a:t>ЗА ВНИМАНИЕ</a:t>
            </a:r>
            <a:endParaRPr lang="ru-RU" sz="72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9155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5171ED-12C9-49CA-B3C4-6D8F25FAF1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РЕСУРСЫ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BD2EB7A-22CF-4E17-B0ED-4A30ABC070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dirty="0"/>
              <a:t>Бесплатные шаблоны с сайта </a:t>
            </a:r>
            <a:r>
              <a:rPr lang="en-US" sz="2800" dirty="0" smtClean="0">
                <a:hlinkClick r:id="rId2"/>
              </a:rPr>
              <a:t>presentation-creation.ru</a:t>
            </a:r>
            <a:endParaRPr lang="ru-RU" sz="2800" dirty="0" smtClean="0"/>
          </a:p>
          <a:p>
            <a:r>
              <a:rPr lang="ru-RU" dirty="0" smtClean="0"/>
              <a:t>Обществознание</a:t>
            </a:r>
            <a:r>
              <a:rPr lang="ru-RU" dirty="0"/>
              <a:t>. 8 класс учебник\Л.Н. </a:t>
            </a:r>
            <a:r>
              <a:rPr lang="ru-RU" dirty="0" err="1"/>
              <a:t>Богоюбов</a:t>
            </a:r>
            <a:r>
              <a:rPr lang="ru-RU" dirty="0"/>
              <a:t>, Н.И. Городецкая, Л.Ф. Иванова - </a:t>
            </a:r>
            <a:r>
              <a:rPr lang="ru-RU" dirty="0" err="1"/>
              <a:t>М.:</a:t>
            </a:r>
            <a:r>
              <a:rPr lang="ru-RU" dirty="0" err="1" smtClean="0"/>
              <a:t>Просвещение</a:t>
            </a:r>
            <a:r>
              <a:rPr lang="ru-RU" dirty="0"/>
              <a:t>, 2023 г</a:t>
            </a:r>
            <a:r>
              <a:rPr lang="ru-RU" dirty="0" smtClean="0"/>
              <a:t>.</a:t>
            </a:r>
          </a:p>
          <a:p>
            <a:r>
              <a:rPr lang="ru-RU" dirty="0" smtClean="0"/>
              <a:t>Обществознание. 8 класс учебник / О.А. Котова, Т.Е. </a:t>
            </a:r>
            <a:r>
              <a:rPr lang="ru-RU" dirty="0" err="1" smtClean="0"/>
              <a:t>Лискова</a:t>
            </a:r>
            <a:r>
              <a:rPr lang="ru-RU" dirty="0" smtClean="0"/>
              <a:t> – М.: Просвещение «Сферы», 2022 г. </a:t>
            </a:r>
            <a:endParaRPr lang="ru-RU" dirty="0"/>
          </a:p>
          <a:p>
            <a:r>
              <a:rPr lang="ru-RU" dirty="0" smtClean="0"/>
              <a:t>ОГЭ</a:t>
            </a:r>
            <a:r>
              <a:rPr lang="ru-RU" dirty="0"/>
              <a:t>. Обществознание. </a:t>
            </a:r>
            <a:r>
              <a:rPr lang="ru-RU" dirty="0" smtClean="0"/>
              <a:t>Отличный результат </a:t>
            </a:r>
            <a:r>
              <a:rPr lang="ru-RU" dirty="0"/>
              <a:t>/ 0-39 О. А. Котова, Т, Е. Лисков — Москва. : Издательство «Национально образование», 2022. — 352 с. — (ОГЭ. </a:t>
            </a:r>
            <a:r>
              <a:rPr lang="ru-RU" dirty="0" smtClean="0"/>
              <a:t>ФИПИ </a:t>
            </a:r>
            <a:r>
              <a:rPr lang="ru-RU" dirty="0"/>
              <a:t>— школе</a:t>
            </a:r>
            <a:r>
              <a:rPr lang="ru-RU" dirty="0" smtClean="0"/>
              <a:t>).</a:t>
            </a:r>
          </a:p>
          <a:p>
            <a:endParaRPr lang="ru-RU" dirty="0" smtClean="0"/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988408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B953DE2-D691-4A42-B508-7AA500F9C3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959428"/>
            <a:ext cx="11767573" cy="2387600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r>
              <a:rPr lang="ru-RU" sz="6600" dirty="0" smtClean="0"/>
              <a:t>Тема 9. </a:t>
            </a:r>
            <a:br>
              <a:rPr lang="ru-RU" sz="6600" dirty="0" smtClean="0"/>
            </a:br>
            <a:r>
              <a:rPr lang="ru-RU" dirty="0" smtClean="0"/>
              <a:t>Заработная плата</a:t>
            </a:r>
            <a:r>
              <a:rPr lang="ru-RU" dirty="0"/>
              <a:t> </a:t>
            </a:r>
            <a:r>
              <a:rPr lang="ru-RU" dirty="0" smtClean="0"/>
              <a:t>и стимулирование </a:t>
            </a:r>
            <a:r>
              <a:rPr lang="ru-RU" dirty="0"/>
              <a:t>труда. </a:t>
            </a:r>
            <a:r>
              <a:rPr lang="ru-RU" dirty="0" smtClean="0"/>
              <a:t>Занятость. Безработица.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60472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Цель урока: </a:t>
            </a:r>
            <a:r>
              <a:rPr lang="ru-RU" sz="2800" b="0" dirty="0" smtClean="0">
                <a:solidFill>
                  <a:schemeClr val="tx1"/>
                </a:solidFill>
              </a:rPr>
              <a:t>сф</a:t>
            </a:r>
            <a:r>
              <a:rPr lang="ru-RU" sz="2800" dirty="0" smtClean="0">
                <a:solidFill>
                  <a:schemeClr val="tx1"/>
                </a:solidFill>
              </a:rPr>
              <a:t>ормировать целостное представление </a:t>
            </a:r>
            <a:r>
              <a:rPr lang="ru-RU" sz="2800" dirty="0">
                <a:solidFill>
                  <a:schemeClr val="tx1"/>
                </a:solidFill>
              </a:rPr>
              <a:t>о заработной плате и стимулировании труда, занятости и безработицы.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838200" y="2056728"/>
            <a:ext cx="354135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rgbClr val="4472C4"/>
                </a:solidFill>
                <a:latin typeface="Calibri Light" panose="020F0302020204030204"/>
                <a:ea typeface="+mj-ea"/>
                <a:cs typeface="+mj-cs"/>
              </a:rPr>
              <a:t>Задачи </a:t>
            </a:r>
            <a:r>
              <a:rPr lang="ru-RU" sz="4400" b="1" dirty="0">
                <a:solidFill>
                  <a:srgbClr val="4472C4"/>
                </a:solidFill>
                <a:latin typeface="Calibri Light" panose="020F0302020204030204"/>
                <a:ea typeface="+mj-ea"/>
                <a:cs typeface="+mj-cs"/>
              </a:rPr>
              <a:t>урока: 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838200" y="2996602"/>
            <a:ext cx="11003280" cy="2160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ea typeface="Times New Roman" panose="02020603050405020304" pitchFamily="18" charset="0"/>
                <a:cs typeface="Times New Roman" panose="02020603050405020304" pitchFamily="18" charset="0"/>
              </a:rPr>
              <a:t>1. Изучить понятие «заработной плата» ее виды, формы и факторы, влияющие на уровень </a:t>
            </a:r>
            <a:r>
              <a:rPr lang="ru-RU" sz="2400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заработной платы</a:t>
            </a:r>
            <a:endParaRPr lang="ru-RU" sz="32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ea typeface="Times New Roman" panose="02020603050405020304" pitchFamily="18" charset="0"/>
                <a:cs typeface="Times New Roman" panose="02020603050405020304" pitchFamily="18" charset="0"/>
              </a:rPr>
              <a:t>2. Рассмотреть особенности стимулирования труда</a:t>
            </a:r>
            <a:endParaRPr lang="ru-RU" sz="32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ea typeface="Times New Roman" panose="02020603050405020304" pitchFamily="18" charset="0"/>
                <a:cs typeface="Times New Roman" panose="02020603050405020304" pitchFamily="18" charset="0"/>
              </a:rPr>
              <a:t>3. Определить понятие «занятость» и категории граждан к ним относящиеся</a:t>
            </a:r>
            <a:endParaRPr lang="ru-RU" sz="32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ea typeface="Times New Roman" panose="02020603050405020304" pitchFamily="18" charset="0"/>
              </a:rPr>
              <a:t>4. Изучить понятие «безработица»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264378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12845" y="3552604"/>
            <a:ext cx="11591974" cy="20453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800" b="1" u="sng" dirty="0" smtClean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Заработная </a:t>
            </a:r>
            <a:r>
              <a:rPr lang="ru-RU" sz="2800" b="1" u="sng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плата (оплата труда работника) </a:t>
            </a:r>
            <a:r>
              <a:rPr lang="ru-RU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8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вознаграждение за труд в зависимости от квалификации работника, сложности, количества, качества и условий выполняемой работы, а также компенсационные выплаты </a:t>
            </a:r>
            <a:r>
              <a:rPr lang="ru-RU" sz="2800" dirty="0" smtClean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8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стимулирующие </a:t>
            </a:r>
            <a:r>
              <a:rPr lang="ru-RU" sz="2800" dirty="0" smtClean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выплаты.</a:t>
            </a:r>
            <a:endParaRPr lang="ru-RU" sz="28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545123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Заработная плата</a:t>
            </a:r>
            <a:endParaRPr lang="ru-RU" sz="3200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3045067" y="146294"/>
            <a:ext cx="6327531" cy="2086952"/>
          </a:xfrm>
        </p:spPr>
        <p:txBody>
          <a:bodyPr/>
          <a:lstStyle/>
          <a:p>
            <a:pPr marL="0" indent="0" algn="r">
              <a:buNone/>
            </a:pPr>
            <a:r>
              <a:rPr lang="ru-RU" dirty="0" smtClean="0"/>
              <a:t>	</a:t>
            </a:r>
            <a:r>
              <a:rPr lang="ru-RU" u="sng" dirty="0" smtClean="0"/>
              <a:t>РЫНОК ТРУДА</a:t>
            </a:r>
          </a:p>
          <a:p>
            <a:pPr algn="r"/>
            <a:r>
              <a:rPr lang="ru-RU" dirty="0" smtClean="0"/>
              <a:t>Продавцы – наемный работники</a:t>
            </a:r>
          </a:p>
          <a:p>
            <a:pPr algn="r"/>
            <a:r>
              <a:rPr lang="ru-RU" dirty="0" smtClean="0"/>
              <a:t>Покупатели – работодатели</a:t>
            </a:r>
          </a:p>
          <a:p>
            <a:pPr algn="r"/>
            <a:r>
              <a:rPr lang="ru-RU" dirty="0" smtClean="0"/>
              <a:t>Цена – заработная плата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964222" y="2640095"/>
            <a:ext cx="1076471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Что </a:t>
            </a:r>
            <a:r>
              <a:rPr lang="ru-RU" sz="2000" b="1" dirty="0" smtClean="0"/>
              <a:t>такое заработная плата? </a:t>
            </a:r>
            <a:r>
              <a:rPr lang="ru-RU" sz="2000" b="1" dirty="0"/>
              <a:t>Для ответа обратитесь к тексту источника (Ст. 129 ТК РФ</a:t>
            </a:r>
            <a:r>
              <a:rPr lang="ru-RU" sz="2000" b="1" dirty="0" smtClean="0"/>
              <a:t>) (</a:t>
            </a:r>
            <a:r>
              <a:rPr lang="ru-RU" sz="2000" b="1" dirty="0"/>
              <a:t>прил. 2</a:t>
            </a:r>
            <a:r>
              <a:rPr lang="ru-RU" sz="2000" b="1" dirty="0" smtClean="0"/>
              <a:t>). 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3457183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0323" y="233240"/>
            <a:ext cx="10515600" cy="1325563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КЕЙС №1</a:t>
            </a:r>
            <a:endParaRPr lang="ru-RU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3056792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 smtClean="0"/>
              <a:t>1 группа</a:t>
            </a:r>
          </a:p>
          <a:p>
            <a:pPr marL="0" indent="0" algn="ctr">
              <a:buNone/>
            </a:pPr>
            <a:endParaRPr lang="ru-RU" dirty="0"/>
          </a:p>
          <a:p>
            <a:pPr marL="0" indent="0" algn="just">
              <a:buNone/>
            </a:pPr>
            <a:r>
              <a:rPr lang="ru-RU" dirty="0" smtClean="0"/>
              <a:t>Задача: используя представленный текст, определить </a:t>
            </a:r>
            <a:r>
              <a:rPr lang="ru-RU" u="sng" dirty="0" smtClean="0"/>
              <a:t>виды заработной платы</a:t>
            </a:r>
            <a:endParaRPr lang="ru-RU" u="sng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4100146" y="1825625"/>
            <a:ext cx="3056792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 smtClean="0"/>
              <a:t>2 группа</a:t>
            </a:r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r>
              <a:rPr lang="ru-RU" dirty="0"/>
              <a:t>Задача: используя представленный текст, определить </a:t>
            </a:r>
            <a:r>
              <a:rPr lang="ru-RU" u="sng" dirty="0" smtClean="0"/>
              <a:t>формы заработной платы и факторы, влияющие на заработную плату</a:t>
            </a:r>
            <a:endParaRPr lang="ru-RU" u="sng" dirty="0"/>
          </a:p>
          <a:p>
            <a:pPr marL="0" indent="0" algn="ctr">
              <a:buNone/>
            </a:pPr>
            <a:endParaRPr lang="ru-RU" dirty="0"/>
          </a:p>
        </p:txBody>
      </p:sp>
      <p:sp>
        <p:nvSpPr>
          <p:cNvPr id="7" name="Объект 5"/>
          <p:cNvSpPr txBox="1">
            <a:spLocks/>
          </p:cNvSpPr>
          <p:nvPr/>
        </p:nvSpPr>
        <p:spPr>
          <a:xfrm>
            <a:off x="7362092" y="1825625"/>
            <a:ext cx="3056792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dirty="0" smtClean="0"/>
              <a:t>3 группа</a:t>
            </a:r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r>
              <a:rPr lang="ru-RU" dirty="0"/>
              <a:t>Задача: используя представленный текст, </a:t>
            </a:r>
            <a:r>
              <a:rPr lang="ru-RU" dirty="0" smtClean="0"/>
              <a:t>выяснить </a:t>
            </a:r>
            <a:r>
              <a:rPr lang="ru-RU" u="sng" dirty="0" smtClean="0"/>
              <a:t>что такое стимулирование труда и его виды</a:t>
            </a:r>
            <a:endParaRPr lang="ru-RU" u="sng" dirty="0"/>
          </a:p>
        </p:txBody>
      </p:sp>
    </p:spTree>
    <p:extLst>
      <p:ext uri="{BB962C8B-B14F-4D97-AF65-F5344CB8AC3E}">
        <p14:creationId xmlns:p14="http://schemas.microsoft.com/office/powerpoint/2010/main" val="191384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u="sng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Виды заработных плат</a:t>
            </a:r>
            <a:endParaRPr lang="ru-RU" u="sng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42697681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92877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592" y="241723"/>
            <a:ext cx="10515600" cy="1325563"/>
          </a:xfrm>
        </p:spPr>
        <p:txBody>
          <a:bodyPr/>
          <a:lstStyle/>
          <a:p>
            <a:pPr algn="ctr"/>
            <a:r>
              <a:rPr lang="ru-RU" u="sng" dirty="0" smtClean="0">
                <a:solidFill>
                  <a:schemeClr val="accent2">
                    <a:lumMod val="50000"/>
                  </a:schemeClr>
                </a:solidFill>
              </a:rPr>
              <a:t>Формы заработных плат</a:t>
            </a:r>
            <a:endParaRPr lang="ru-RU" u="sng" dirty="0">
              <a:solidFill>
                <a:schemeClr val="accent2">
                  <a:lumMod val="50000"/>
                </a:schemeClr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75627737"/>
              </p:ext>
            </p:extLst>
          </p:nvPr>
        </p:nvGraphicFramePr>
        <p:xfrm>
          <a:off x="3096768" y="1698880"/>
          <a:ext cx="8113776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6" name="Группа 5"/>
          <p:cNvGrpSpPr/>
          <p:nvPr/>
        </p:nvGrpSpPr>
        <p:grpSpPr>
          <a:xfrm>
            <a:off x="0" y="1690688"/>
            <a:ext cx="4501038" cy="835314"/>
            <a:chOff x="5679" y="0"/>
            <a:chExt cx="4501038" cy="835314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5679" y="0"/>
              <a:ext cx="3952398" cy="835314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" name="TextBox 7"/>
            <p:cNvSpPr txBox="1"/>
            <p:nvPr/>
          </p:nvSpPr>
          <p:spPr>
            <a:xfrm>
              <a:off x="554319" y="0"/>
              <a:ext cx="3952398" cy="83531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5250" tIns="63500" rIns="95250" bIns="63500" numCol="1" spcCol="1270" anchor="ctr" anchorCtr="0">
              <a:noAutofit/>
            </a:bodyPr>
            <a:lstStyle/>
            <a:p>
              <a:pPr lvl="0" algn="l" defTabSz="2222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5000" u="sng" kern="1200" dirty="0" smtClean="0">
                  <a:solidFill>
                    <a:schemeClr val="accent6">
                      <a:lumMod val="50000"/>
                    </a:schemeClr>
                  </a:solidFill>
                </a:rPr>
                <a:t>Оклад</a:t>
              </a:r>
              <a:endParaRPr lang="ru-RU" sz="5000" u="sng" kern="1200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  <p:sp>
        <p:nvSpPr>
          <p:cNvPr id="9" name="Прямоугольник 8"/>
          <p:cNvSpPr/>
          <p:nvPr/>
        </p:nvSpPr>
        <p:spPr>
          <a:xfrm>
            <a:off x="169593" y="2526002"/>
            <a:ext cx="2637615" cy="464988"/>
          </a:xfrm>
          <a:prstGeom prst="rect">
            <a:avLst/>
          </a:pr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0" name="Прямоугольник 9"/>
          <p:cNvSpPr/>
          <p:nvPr/>
        </p:nvSpPr>
        <p:spPr>
          <a:xfrm>
            <a:off x="169593" y="2700633"/>
            <a:ext cx="290357" cy="290357"/>
          </a:xfrm>
          <a:prstGeom prst="rect">
            <a:avLst/>
          </a:pr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1" name="Прямоугольник 10"/>
          <p:cNvSpPr/>
          <p:nvPr/>
        </p:nvSpPr>
        <p:spPr>
          <a:xfrm>
            <a:off x="169592" y="3361316"/>
            <a:ext cx="290357" cy="290357"/>
          </a:xfrm>
          <a:prstGeom prst="rect">
            <a:avLst/>
          </a:pr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12" name="Группа 11"/>
          <p:cNvGrpSpPr/>
          <p:nvPr/>
        </p:nvGrpSpPr>
        <p:grpSpPr>
          <a:xfrm>
            <a:off x="548640" y="3949706"/>
            <a:ext cx="2258568" cy="676807"/>
            <a:chOff x="282347" y="1493530"/>
            <a:chExt cx="3675730" cy="676807"/>
          </a:xfrm>
        </p:grpSpPr>
        <p:sp>
          <p:nvSpPr>
            <p:cNvPr id="13" name="Прямоугольник 12"/>
            <p:cNvSpPr/>
            <p:nvPr/>
          </p:nvSpPr>
          <p:spPr>
            <a:xfrm>
              <a:off x="282347" y="1493530"/>
              <a:ext cx="3675730" cy="676807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4" name="TextBox 13"/>
            <p:cNvSpPr txBox="1"/>
            <p:nvPr/>
          </p:nvSpPr>
          <p:spPr>
            <a:xfrm>
              <a:off x="282347" y="1493530"/>
              <a:ext cx="3675730" cy="67680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13792" tIns="113792" rIns="113792" bIns="113792" numCol="1" spcCol="1270" anchor="ctr" anchorCtr="0">
              <a:noAutofit/>
            </a:bodyPr>
            <a:lstStyle/>
            <a:p>
              <a:pPr lvl="0" algn="l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kern="1200" dirty="0" smtClean="0"/>
                <a:t>Установленный ежемесячный размер заработной платы, который не меняется от месяца к месяцу, но может корректироваться в зависимости от отработанного сотрудником времени</a:t>
              </a:r>
              <a:endParaRPr lang="ru-RU" sz="16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3285318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100" y="1371600"/>
            <a:ext cx="9388430" cy="4039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050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5996</TotalTime>
  <Words>1223</Words>
  <Application>Microsoft Office PowerPoint</Application>
  <PresentationFormat>Широкоэкранный</PresentationFormat>
  <Paragraphs>211</Paragraphs>
  <Slides>29</Slides>
  <Notes>4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6" baseType="lpstr">
      <vt:lpstr>Arial</vt:lpstr>
      <vt:lpstr>Calibri</vt:lpstr>
      <vt:lpstr>Calibri Light</vt:lpstr>
      <vt:lpstr>PT Sans</vt:lpstr>
      <vt:lpstr>Times New Roman</vt:lpstr>
      <vt:lpstr>Wingdings</vt:lpstr>
      <vt:lpstr>Тема Office</vt:lpstr>
      <vt:lpstr>Презентация PowerPoint</vt:lpstr>
      <vt:lpstr>Презентация PowerPoint</vt:lpstr>
      <vt:lpstr>Тема 9.  Заработная плата и стимулирование труда. Занятость. Безработица.</vt:lpstr>
      <vt:lpstr>Цель урока: сформировать целостное представление о заработной плате и стимулировании труда, занятости и безработицы.</vt:lpstr>
      <vt:lpstr>1. Заработная плата</vt:lpstr>
      <vt:lpstr>КЕЙС №1</vt:lpstr>
      <vt:lpstr>Виды заработных плат</vt:lpstr>
      <vt:lpstr>Формы заработных плат</vt:lpstr>
      <vt:lpstr>Презентация PowerPoint</vt:lpstr>
      <vt:lpstr>Стимулирование труда - это система поощрения работников за достижение определенных целей</vt:lpstr>
      <vt:lpstr>Презентация PowerPoint</vt:lpstr>
      <vt:lpstr>Динамическая пауза</vt:lpstr>
      <vt:lpstr>Презентация PowerPoint</vt:lpstr>
      <vt:lpstr>Презентация PowerPoint</vt:lpstr>
      <vt:lpstr>К какой категории будут относиться? </vt:lpstr>
      <vt:lpstr>СОСТАВЬТЕ ОПРЕДЕЛЕНИЯ ИЗ ОБЛАКОВ</vt:lpstr>
      <vt:lpstr>СОСТАВЬТЕ ОПРЕДЕЛЕНИЯ ИЗ ОБЛАКОВ</vt:lpstr>
      <vt:lpstr>КЕЙС №2</vt:lpstr>
      <vt:lpstr>ПРИЧИНЫ БЕЗРАБОТИЦЫ</vt:lpstr>
      <vt:lpstr>ВИДЫ БЕЗРАБОТИЦЫ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РЕСУРСЫ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 Obstinate</dc:creator>
  <cp:lastModifiedBy>Юлия Равиловна Хаснетдинова</cp:lastModifiedBy>
  <cp:revision>80</cp:revision>
  <dcterms:created xsi:type="dcterms:W3CDTF">2021-05-07T15:28:34Z</dcterms:created>
  <dcterms:modified xsi:type="dcterms:W3CDTF">2023-11-14T03:50:53Z</dcterms:modified>
</cp:coreProperties>
</file>