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71" r:id="rId4"/>
    <p:sldId id="258" r:id="rId5"/>
    <p:sldId id="272" r:id="rId6"/>
    <p:sldId id="257" r:id="rId7"/>
    <p:sldId id="262" r:id="rId8"/>
    <p:sldId id="273" r:id="rId9"/>
    <p:sldId id="260" r:id="rId10"/>
    <p:sldId id="261" r:id="rId11"/>
    <p:sldId id="265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14414" y="714356"/>
            <a:ext cx="70009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Звуки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alf_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72547">
            <a:off x="1571604" y="2643182"/>
            <a:ext cx="1904762" cy="1904762"/>
          </a:xfrm>
          <a:prstGeom prst="rect">
            <a:avLst/>
          </a:prstGeom>
        </p:spPr>
      </p:pic>
      <p:pic>
        <p:nvPicPr>
          <p:cNvPr id="5" name="Рисунок 4" descr="alf_2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90260">
            <a:off x="5794425" y="2436848"/>
            <a:ext cx="2242361" cy="22423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57242" y="5293705"/>
            <a:ext cx="32295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</a:rPr>
              <a:t>Улыбнись соседу справа,</a:t>
            </a:r>
          </a:p>
          <a:p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</a:rPr>
              <a:t>Улыбнись соседу слева,</a:t>
            </a:r>
          </a:p>
          <a:p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</a:rPr>
              <a:t>Обними своих друзей,</a:t>
            </a:r>
          </a:p>
          <a:p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</a:rPr>
              <a:t>Вместе жить нам веселей!</a:t>
            </a:r>
            <a:endParaRPr lang="ru-RU" b="0" i="0" dirty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92280" y="138476"/>
            <a:ext cx="17879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b="1" dirty="0" smtClean="0"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риложение </a:t>
            </a:r>
            <a:r>
              <a:rPr lang="ru-RU" sz="1200" b="1" dirty="0"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№ 1 – </a:t>
            </a:r>
            <a:r>
              <a:rPr lang="ru-RU" sz="1200" b="1" dirty="0" smtClean="0">
                <a:latin typeface="PT Astra Serif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455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2587" y="6442216"/>
            <a:ext cx="535785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- Помоги аисту попасть во дворец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85634" y="1886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Д/И   Пройди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дорожке из картинок.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1680" y="476672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Слайд № 7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Скажи кто (или что) где </a:t>
            </a:r>
            <a:r>
              <a:rPr lang="ru-RU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находится</a:t>
            </a:r>
            <a:endParaRPr lang="ru-RU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48264" y="4509120"/>
            <a:ext cx="149391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Tx/>
              <a:buChar char="-"/>
            </a:pPr>
            <a:r>
              <a:rPr lang="ru-RU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синица на суку</a:t>
            </a:r>
            <a:r>
              <a:rPr lang="en-US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>
              <a:buFontTx/>
              <a:buChar char="-"/>
            </a:pP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оса на яйце</a:t>
            </a:r>
            <a:r>
              <a:rPr lang="en-US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огурцы на подносе</a:t>
            </a:r>
            <a:r>
              <a:rPr lang="en-US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принцесса на мосту</a:t>
            </a:r>
            <a:r>
              <a:rPr lang="en-US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сливы на блюдце</a:t>
            </a:r>
            <a:r>
              <a:rPr lang="en-US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пуговица на листе</a:t>
            </a:r>
            <a:r>
              <a:rPr lang="en-US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аист на колодце</a:t>
            </a:r>
            <a:r>
              <a:rPr lang="en-US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1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sz="11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курица на лестнице.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2910" y="836712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Пояснительная записка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2981" y="2132856"/>
            <a:ext cx="7166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предназначена для дифференциации звуков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изолированно, в слогах, словах и словосочетаниях. Способствует развитию фонематического восприятия, грамматического строя речи, звукового анализа слов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Слайд № </a:t>
            </a:r>
            <a:r>
              <a:rPr lang="ru-RU" sz="20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6,7: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Закончи предложение, назови первый звук в словах.</a:t>
            </a:r>
          </a:p>
          <a:p>
            <a:pPr algn="just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Музыкальная 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Слайд №9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Добавь слоги –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–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назови слово.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Слайд №10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Пройди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дорожке из картинок.</a:t>
            </a:r>
          </a:p>
          <a:p>
            <a:pPr algn="just"/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sz="20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№11: </a:t>
            </a: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Скажи кто (или что) где </a:t>
            </a:r>
            <a:r>
              <a:rPr lang="ru-RU" sz="20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находится</a:t>
            </a: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https://fsd.kopilkaurokov.ru/uploads/user_file_549e97ea8debb/img_user_file_549e97ea8debb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58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ttps://chto-takoe-lyubov.net/wp-content/uploads/2020/11/Slon-risunki-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3782"/>
            <a:ext cx="5112568" cy="620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3429000"/>
            <a:ext cx="2358008" cy="882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много силы в нём,</a:t>
            </a:r>
            <a:endParaRPr lang="ru-RU" sz="11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Ростом он почти что с дом.</a:t>
            </a:r>
            <a:endParaRPr lang="ru-RU" sz="11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него огромный нос,</a:t>
            </a:r>
            <a:endParaRPr lang="ru-RU" sz="11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Будто нос лет </a:t>
            </a:r>
            <a:r>
              <a:rPr lang="ru-RU" sz="1200" dirty="0" err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тыщу</a:t>
            </a:r>
            <a:r>
              <a:rPr lang="ru-RU" sz="12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рос</a:t>
            </a:r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https://i.pinimg.com/736x/5c/7c/ec/5c7ceccaf72b8a1c2f88e8bb1947435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8" t="3623" r="14203" b="9432"/>
          <a:stretch/>
        </p:blipFill>
        <p:spPr bwMode="auto">
          <a:xfrm>
            <a:off x="2771800" y="586726"/>
            <a:ext cx="3672408" cy="563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896" y="3374517"/>
            <a:ext cx="2358008" cy="882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одной ноге стоит,</a:t>
            </a:r>
            <a:endParaRPr lang="ru-RU" sz="1100" dirty="0" smtClean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воду пристально глядит.</a:t>
            </a:r>
            <a:endParaRPr lang="ru-RU" sz="1100" dirty="0" smtClean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Тычет клювом наугад -</a:t>
            </a:r>
            <a:endParaRPr lang="ru-RU" sz="1100" dirty="0" smtClean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Ищет в речке лягушат</a:t>
            </a:r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chemeClr val="bg1">
                  <a:lumMod val="8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36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3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x_442125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357166"/>
            <a:ext cx="2624133" cy="2570579"/>
          </a:xfrm>
          <a:prstGeom prst="rect">
            <a:avLst/>
          </a:prstGeom>
        </p:spPr>
      </p:pic>
      <p:pic>
        <p:nvPicPr>
          <p:cNvPr id="8" name="Рисунок 7" descr="x_06b392e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3" y="357166"/>
            <a:ext cx="2500330" cy="2463668"/>
          </a:xfrm>
          <a:prstGeom prst="rect">
            <a:avLst/>
          </a:prstGeom>
        </p:spPr>
      </p:pic>
      <p:pic>
        <p:nvPicPr>
          <p:cNvPr id="2052" name="Picture 4" descr="C:\Users\Premium\Desktop\hem3qQgQi7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3429000"/>
            <a:ext cx="2791633" cy="2822143"/>
          </a:xfrm>
          <a:prstGeom prst="rect">
            <a:avLst/>
          </a:prstGeom>
          <a:noFill/>
        </p:spPr>
      </p:pic>
      <p:pic>
        <p:nvPicPr>
          <p:cNvPr id="10" name="Рисунок 9" descr="hem3qQgQi7w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786" y="3357562"/>
            <a:ext cx="2871395" cy="28555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18079" y="357166"/>
            <a:ext cx="1966179" cy="289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200" b="1" i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«Поймай звук»</a:t>
            </a:r>
            <a:endParaRPr lang="ru-RU" sz="1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575848"/>
            <a:ext cx="91302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dirty="0">
                <a:solidFill>
                  <a:srgbClr val="FFFF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солнышко, цыплёнок, сом, колесо, оконце, </a:t>
            </a:r>
            <a:r>
              <a:rPr lang="ru-RU" sz="1200" dirty="0" smtClean="0">
                <a:solidFill>
                  <a:srgbClr val="FFFF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собака, цапля</a:t>
            </a:r>
            <a:r>
              <a:rPr lang="ru-RU" sz="1200" dirty="0">
                <a:solidFill>
                  <a:srgbClr val="FFFF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ослик, блюдце, цирк, огурец, осень, курица, яйцо.</a:t>
            </a:r>
            <a:endParaRPr lang="ru-RU" sz="12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https://ds05.infourok.ru/uploads/ex/0087/000480de-46fcbfad/img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0" y="1318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48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ffcfe86bd3be1c40d9a7727030bda71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6668" y="83186"/>
            <a:ext cx="2320216" cy="3159597"/>
          </a:xfrm>
          <a:prstGeom prst="rect">
            <a:avLst/>
          </a:prstGeom>
        </p:spPr>
      </p:pic>
      <p:pic>
        <p:nvPicPr>
          <p:cNvPr id="5" name="Рисунок 4" descr="depositphotos_48452041-stock-illustration-vector-illustration-of-a-boy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072" y="3349420"/>
            <a:ext cx="4081805" cy="35638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1928802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На болоте живёт … (цапля)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857760"/>
            <a:ext cx="6215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У Андрюши в руках  …  (сабля)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1215"/>
            <a:ext cx="6389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Д/И. Закончи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предложение, назови первый звук 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13" y="0"/>
            <a:ext cx="9144000" cy="68580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4416" y="3429000"/>
            <a:ext cx="2286016" cy="243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22938" y="49407"/>
            <a:ext cx="2851110" cy="2187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1142984"/>
            <a:ext cx="542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У розы красный …  (цвет)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0085" y="3253428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В комнате включили… (свет)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0826" y="5733256"/>
            <a:ext cx="4608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у нашей у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бабуси Во 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дворе гогочут (гуси)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Утром заплели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сестрички   Аккуратные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(косички)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Хитрый след плести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стараясь, По 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сугробам прыгал … (заяц)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ночам сове не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спится, Ведь 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сова ночная … (птица)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Вазу мы наполним 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сами  Разноцветными 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(цветами)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3648" y="5949280"/>
            <a:ext cx="6768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Физкультминутка:</a:t>
            </a:r>
          </a:p>
          <a:p>
            <a:pPr>
              <a:spcAft>
                <a:spcPts val="0"/>
              </a:spcAft>
            </a:pP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Птице-синице 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 месте не </a:t>
            </a:r>
            <a:r>
              <a:rPr lang="ru-RU" sz="1100" u="sng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сидится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: 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  </a:t>
            </a:r>
            <a:r>
              <a:rPr lang="ru-RU" sz="1100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ru-RU" sz="1100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машут руками как крыльями)</a:t>
            </a:r>
            <a:endParaRPr lang="ru-RU" sz="11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Скачет по веткам, напьётся водицы 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-     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ru-RU" sz="1100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(прыжки на двух ногах, наклоны туловища вперёд)</a:t>
            </a:r>
            <a:endParaRPr lang="ru-RU" sz="11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Вот непоседа птица-синица. 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        </a:t>
            </a:r>
            <a:r>
              <a:rPr lang="ru-RU" sz="1100" i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ru-RU" sz="1100" i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машут руками как крыльями)</a:t>
            </a:r>
            <a:endParaRPr lang="ru-RU" sz="1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AutoShape 2" descr="https://fsd.kopilkaurokov.ru/uploads/user_file_549e97ea8debb/img_user_file_549e97ea8debb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illustrators.ru/uploads/illustration/image/651084/main_651084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37637" cy="594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09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rsiboScene_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214290"/>
            <a:ext cx="4429156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Добавь слоги -СА или -ЦА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142984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МЕЛЬНИ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642918"/>
            <a:ext cx="1214424" cy="146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1472" y="2928934"/>
            <a:ext cx="1458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КОЛБА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3202" y="2500306"/>
            <a:ext cx="1516329" cy="124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00034" y="4500570"/>
            <a:ext cx="1021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КУРИ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3929066"/>
            <a:ext cx="102393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00034" y="6072206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БОЛЬНИ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5357826"/>
            <a:ext cx="1525576" cy="1271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5072066" y="107154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КОЛЁ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4668" y="571480"/>
            <a:ext cx="142195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5000628" y="2714620"/>
            <a:ext cx="69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КО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071678"/>
            <a:ext cx="846137" cy="123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2143116"/>
            <a:ext cx="107157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4929190" y="414338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ПУГОВИ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714752"/>
            <a:ext cx="1285852" cy="100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5000628" y="5643578"/>
            <a:ext cx="1393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РУКОВИ -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6" name="Рисунок 25" descr="mittens-25499_960_720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858016" y="5214950"/>
            <a:ext cx="1186239" cy="10001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65478" y="6488668"/>
            <a:ext cx="6678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Добавь слоги –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–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назови слово.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393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Aharoni</vt:lpstr>
      <vt:lpstr>Arial</vt:lpstr>
      <vt:lpstr>Arial Black</vt:lpstr>
      <vt:lpstr>Calibri</vt:lpstr>
      <vt:lpstr>PT Astra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Premium</dc:creator>
  <cp:lastModifiedBy>udacha</cp:lastModifiedBy>
  <cp:revision>72</cp:revision>
  <dcterms:created xsi:type="dcterms:W3CDTF">2020-10-09T06:36:33Z</dcterms:created>
  <dcterms:modified xsi:type="dcterms:W3CDTF">2021-12-04T09:30:20Z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1307407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