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65" r:id="rId6"/>
    <p:sldId id="267" r:id="rId7"/>
    <p:sldId id="269" r:id="rId8"/>
    <p:sldId id="271" r:id="rId9"/>
    <p:sldId id="272" r:id="rId10"/>
    <p:sldId id="273" r:id="rId11"/>
    <p:sldId id="275" r:id="rId12"/>
    <p:sldId id="276" r:id="rId13"/>
    <p:sldId id="27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8" d="100"/>
          <a:sy n="118" d="100"/>
        </p:scale>
        <p:origin x="61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2585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439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57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15804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988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297496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223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5838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51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705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875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834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00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324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769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726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17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D1D4240-6B6A-4B49-968C-4D10B0AFA2B6}" type="datetimeFigureOut">
              <a:rPr lang="ru-RU" smtClean="0"/>
              <a:t>19.02.2022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6F844A5-CF36-4EBD-9F4C-EA0314F978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0483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D3EFAF-FC30-472A-910C-6D70F6F634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5D684BB-4335-46F5-B43A-4C468FA437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очему снежинки разной формы? — Природа Мира">
            <a:extLst>
              <a:ext uri="{FF2B5EF4-FFF2-40B4-BE49-F238E27FC236}">
                <a16:creationId xmlns:a16="http://schemas.microsoft.com/office/drawing/2014/main" id="{5AF06BA9-1698-4B22-B6FB-29398ED936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2213" y="685799"/>
            <a:ext cx="7587574" cy="531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Серебристые снежинки">
            <a:hlinkClick r:id="" action="ppaction://media"/>
            <a:extLst>
              <a:ext uri="{FF2B5EF4-FFF2-40B4-BE49-F238E27FC236}">
                <a16:creationId xmlns:a16="http://schemas.microsoft.com/office/drawing/2014/main" id="{787FF660-5240-47AA-BB6E-C670AAF72B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32086" y="562941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81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6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DE208C-3BB5-4913-A9DA-1C9A07B30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Йоулупукки – Дед Мороз по-фински">
            <a:extLst>
              <a:ext uri="{FF2B5EF4-FFF2-40B4-BE49-F238E27FC236}">
                <a16:creationId xmlns:a16="http://schemas.microsoft.com/office/drawing/2014/main" id="{C3999A02-8BB5-4D1C-83B9-D8E18CB0847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4986" y="455916"/>
            <a:ext cx="3872136" cy="581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884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5C075A-68AB-453A-AC86-D1E047C5C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Пер-Ноэль. Французский дед мороз">
            <a:extLst>
              <a:ext uri="{FF2B5EF4-FFF2-40B4-BE49-F238E27FC236}">
                <a16:creationId xmlns:a16="http://schemas.microsoft.com/office/drawing/2014/main" id="{DDAB532A-C32B-4C4D-9CBC-A2BEAAEF2DD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956" y="915482"/>
            <a:ext cx="7435879" cy="4797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42446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6FBDBD-2C1E-48D7-BB04-4DE61D3A3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Российский Новый год">
            <a:extLst>
              <a:ext uri="{FF2B5EF4-FFF2-40B4-BE49-F238E27FC236}">
                <a16:creationId xmlns:a16="http://schemas.microsoft.com/office/drawing/2014/main" id="{BB200D0B-BA5A-4145-A660-AA921654020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4830" y="426395"/>
            <a:ext cx="9398891" cy="5909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v-lesu-rodilas-elochka">
            <a:hlinkClick r:id="" action="ppaction://media"/>
            <a:extLst>
              <a:ext uri="{FF2B5EF4-FFF2-40B4-BE49-F238E27FC236}">
                <a16:creationId xmlns:a16="http://schemas.microsoft.com/office/drawing/2014/main" id="{34E501DF-9695-4A9C-BEA2-3ACF1010CAC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7749.781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73721" y="552564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18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EFF720-142B-488E-85B8-E955A6D68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Главный Дед Мороз России: о детских запросах и Санта Клаусе - Люди -  интервью с интересными людьми - РИАМО">
            <a:extLst>
              <a:ext uri="{FF2B5EF4-FFF2-40B4-BE49-F238E27FC236}">
                <a16:creationId xmlns:a16="http://schemas.microsoft.com/office/drawing/2014/main" id="{D419FDD1-CB36-4B49-AA65-212DC632996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882" y="807446"/>
            <a:ext cx="9326136" cy="524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04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93FEE6-4B14-4704-A975-6A963EFC5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1E24B9-52A1-4817-B6F3-91947D37B3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Дорогие земляки! Поздравляем вас с наступающим Новым годом и Рождеством! —  Администрация Тотемского района">
            <a:extLst>
              <a:ext uri="{FF2B5EF4-FFF2-40B4-BE49-F238E27FC236}">
                <a16:creationId xmlns:a16="http://schemas.microsoft.com/office/drawing/2014/main" id="{1A55FAC4-5B06-43B4-935A-615CEB2922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339" y="909603"/>
            <a:ext cx="8977805" cy="503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8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708E3A-03A9-41E6-97E5-D9679524E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японская">
            <a:hlinkClick r:id="" action="ppaction://media"/>
            <a:extLst>
              <a:ext uri="{FF2B5EF4-FFF2-40B4-BE49-F238E27FC236}">
                <a16:creationId xmlns:a16="http://schemas.microsoft.com/office/drawing/2014/main" id="{12693751-63F8-4211-92FA-5831796E7863}"/>
              </a:ext>
            </a:extLst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4565.2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06938" y="2249488"/>
            <a:ext cx="487362" cy="487362"/>
          </a:xfrm>
        </p:spPr>
      </p:pic>
      <p:pic>
        <p:nvPicPr>
          <p:cNvPr id="3074" name="Picture 2" descr="Новый год в Японии">
            <a:extLst>
              <a:ext uri="{FF2B5EF4-FFF2-40B4-BE49-F238E27FC236}">
                <a16:creationId xmlns:a16="http://schemas.microsoft.com/office/drawing/2014/main" id="{BDE493FE-A276-40BC-B532-B9FF95699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5645" y="709165"/>
            <a:ext cx="9774063" cy="534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841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D8EB40-7E56-4E49-AC89-8B900F095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тальянская">
            <a:hlinkClick r:id="" action="ppaction://media"/>
            <a:extLst>
              <a:ext uri="{FF2B5EF4-FFF2-40B4-BE49-F238E27FC236}">
                <a16:creationId xmlns:a16="http://schemas.microsoft.com/office/drawing/2014/main" id="{8CF75726-1F16-4293-92AE-C179D1C1BC4B}"/>
              </a:ext>
            </a:extLst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end="209748.8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06938" y="2249488"/>
            <a:ext cx="487362" cy="487362"/>
          </a:xfrm>
        </p:spPr>
      </p:pic>
      <p:pic>
        <p:nvPicPr>
          <p:cNvPr id="6146" name="Picture 2" descr="Новый Год и Рождество в Италии | Праздники и фестивали | Италия">
            <a:extLst>
              <a:ext uri="{FF2B5EF4-FFF2-40B4-BE49-F238E27FC236}">
                <a16:creationId xmlns:a16="http://schemas.microsoft.com/office/drawing/2014/main" id="{0078A131-B42C-45A0-A910-36C0B2994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9091" y="365125"/>
            <a:ext cx="7742824" cy="595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27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581A79-7135-40E8-B452-479883CDF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4" name="Picture 4" descr="Новый год в Болгарии">
            <a:extLst>
              <a:ext uri="{FF2B5EF4-FFF2-40B4-BE49-F238E27FC236}">
                <a16:creationId xmlns:a16="http://schemas.microsoft.com/office/drawing/2014/main" id="{3CB6CC05-97BA-4370-A4B3-BD4F8C012C5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3593" y="792805"/>
            <a:ext cx="9364813" cy="527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314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8B6510-EB79-4579-89AB-BAA25ECD1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Бразилия. Карнавал в Бразилии - Статьи на 100 дорог">
            <a:extLst>
              <a:ext uri="{FF2B5EF4-FFF2-40B4-BE49-F238E27FC236}">
                <a16:creationId xmlns:a16="http://schemas.microsoft.com/office/drawing/2014/main" id="{8F6E1F0C-EE72-4FC5-A050-296B5AADCF4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26347" y="863601"/>
            <a:ext cx="8139306" cy="517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241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A78CDB-8492-465A-9A32-838E05AA0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В США Санта-Клаус добавил Хиллари Клинтон в список детей, которые плохо  себя вели | Пикабу">
            <a:extLst>
              <a:ext uri="{FF2B5EF4-FFF2-40B4-BE49-F238E27FC236}">
                <a16:creationId xmlns:a16="http://schemas.microsoft.com/office/drawing/2014/main" id="{673492F1-E88F-49D5-BB12-5615FD8BC2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1" y="1832110"/>
            <a:ext cx="5404530" cy="344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Ученый выяснил, почему у оленя Санта-Клауса красный нос - 02.01.2016,  Sputnik Грузия">
            <a:extLst>
              <a:ext uri="{FF2B5EF4-FFF2-40B4-BE49-F238E27FC236}">
                <a16:creationId xmlns:a16="http://schemas.microsoft.com/office/drawing/2014/main" id="{F4E598B2-5EAA-4037-AA8F-59E51AE56C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6493" y="1832110"/>
            <a:ext cx="5112678" cy="288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4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9F6106-B9E3-4FC1-B927-2F014DB19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Швеция — Юль Томтен - Коллеги Деда Мороза">
            <a:extLst>
              <a:ext uri="{FF2B5EF4-FFF2-40B4-BE49-F238E27FC236}">
                <a16:creationId xmlns:a16="http://schemas.microsoft.com/office/drawing/2014/main" id="{FD9898CE-F5F7-402C-BE28-81C71DE18F4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255" y="464822"/>
            <a:ext cx="4564973" cy="5802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081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BA7364-1D3F-46D9-9A4A-3842D31D6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Rondvaart Sinterklaas intocht met Rederij de Nederlanden">
            <a:extLst>
              <a:ext uri="{FF2B5EF4-FFF2-40B4-BE49-F238E27FC236}">
                <a16:creationId xmlns:a16="http://schemas.microsoft.com/office/drawing/2014/main" id="{BB1AB505-78D8-479B-BBE4-C8C24571B91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036" y="594023"/>
            <a:ext cx="8909927" cy="566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9568090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55</TotalTime>
  <Words>0</Words>
  <Application>Microsoft Office PowerPoint</Application>
  <PresentationFormat>Широкоэкранный</PresentationFormat>
  <Paragraphs>0</Paragraphs>
  <Slides>13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Century Gothic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Петунин Иван</dc:creator>
  <cp:lastModifiedBy>Петунин Иван</cp:lastModifiedBy>
  <cp:revision>31</cp:revision>
  <dcterms:created xsi:type="dcterms:W3CDTF">2022-02-19T13:54:08Z</dcterms:created>
  <dcterms:modified xsi:type="dcterms:W3CDTF">2022-02-19T15:21:19Z</dcterms:modified>
</cp:coreProperties>
</file>