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8" r:id="rId2"/>
    <p:sldId id="339" r:id="rId3"/>
    <p:sldId id="260" r:id="rId4"/>
    <p:sldId id="283" r:id="rId5"/>
    <p:sldId id="312" r:id="rId6"/>
    <p:sldId id="271" r:id="rId7"/>
    <p:sldId id="284" r:id="rId8"/>
    <p:sldId id="311" r:id="rId9"/>
    <p:sldId id="272" r:id="rId10"/>
    <p:sldId id="285" r:id="rId11"/>
    <p:sldId id="310" r:id="rId12"/>
    <p:sldId id="273" r:id="rId13"/>
    <p:sldId id="295" r:id="rId14"/>
    <p:sldId id="309" r:id="rId15"/>
    <p:sldId id="274" r:id="rId16"/>
    <p:sldId id="296" r:id="rId17"/>
    <p:sldId id="340" r:id="rId18"/>
    <p:sldId id="305" r:id="rId19"/>
    <p:sldId id="275" r:id="rId20"/>
    <p:sldId id="297" r:id="rId21"/>
    <p:sldId id="304" r:id="rId22"/>
    <p:sldId id="277" r:id="rId23"/>
    <p:sldId id="298" r:id="rId24"/>
    <p:sldId id="303" r:id="rId25"/>
    <p:sldId id="278" r:id="rId26"/>
    <p:sldId id="299" r:id="rId27"/>
    <p:sldId id="302" r:id="rId28"/>
    <p:sldId id="279" r:id="rId29"/>
    <p:sldId id="300" r:id="rId30"/>
    <p:sldId id="301" r:id="rId31"/>
    <p:sldId id="317" r:id="rId32"/>
    <p:sldId id="280" r:id="rId33"/>
    <p:sldId id="294" r:id="rId34"/>
    <p:sldId id="335" r:id="rId35"/>
    <p:sldId id="262" r:id="rId36"/>
    <p:sldId id="315" r:id="rId37"/>
    <p:sldId id="316" r:id="rId38"/>
    <p:sldId id="314" r:id="rId39"/>
    <p:sldId id="321" r:id="rId40"/>
    <p:sldId id="320" r:id="rId41"/>
    <p:sldId id="313" r:id="rId42"/>
    <p:sldId id="322" r:id="rId43"/>
    <p:sldId id="319" r:id="rId44"/>
    <p:sldId id="318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00"/>
    <a:srgbClr val="CCFFFF"/>
    <a:srgbClr val="0099FF"/>
    <a:srgbClr val="000066"/>
    <a:srgbClr val="FFFFCC"/>
    <a:srgbClr val="0066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4660"/>
  </p:normalViewPr>
  <p:slideViewPr>
    <p:cSldViewPr>
      <p:cViewPr varScale="1">
        <p:scale>
          <a:sx n="84" d="100"/>
          <a:sy n="84" d="100"/>
        </p:scale>
        <p:origin x="1378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F1F7B-CC31-4C29-B413-F596D3175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1DEE4-7880-4492-8835-26E6E20F6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5636E-9075-4628-B919-3D7D6C3B8B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CD6F2-D125-4B72-BDA8-5D8A0BA901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CDCCE-FFA5-45CC-BE97-0C10C4CE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6F91A-738B-4330-A20E-752207F0D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2E634-C1E7-4CB3-A9B4-EDE45A585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0CEFC-2675-44A9-9F82-4483B37DA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CE46C-5D13-4B2A-97A6-AB3BAB5F4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3686E-4C9C-4679-83ED-49266A2106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76971-A747-4072-B58D-37B06755A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599AE5D-2ED0-4262-B5C4-C45B8A3EF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4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7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uq8sx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NEXT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2339975" y="1628775"/>
            <a:ext cx="4608513" cy="2033588"/>
          </a:xfrm>
          <a:prstGeom prst="wedgeRoundRectCallout">
            <a:avLst>
              <a:gd name="adj1" fmla="val -77282"/>
              <a:gd name="adj2" fmla="val -25486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dirty="0" smtClean="0"/>
              <a:t>Закончи поговорку: </a:t>
            </a:r>
            <a:r>
              <a:rPr lang="ru-RU" dirty="0"/>
              <a:t>«Изверился человек в рубле, не поверят и </a:t>
            </a:r>
            <a:r>
              <a:rPr lang="ru-RU" dirty="0" smtClean="0"/>
              <a:t>в …»</a:t>
            </a:r>
            <a:endParaRPr lang="ru-RU" dirty="0"/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13317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Г </a:t>
            </a:r>
            <a:r>
              <a:rPr lang="ru-RU" sz="2400" b="1" dirty="0"/>
              <a:t>     </a:t>
            </a:r>
            <a:r>
              <a:rPr lang="ru-RU" b="1" dirty="0" smtClean="0"/>
              <a:t>шитье</a:t>
            </a:r>
            <a:endParaRPr lang="ru-RU" b="1" dirty="0"/>
          </a:p>
        </p:txBody>
      </p:sp>
      <p:sp>
        <p:nvSpPr>
          <p:cNvPr id="11270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Б  </a:t>
            </a:r>
            <a:r>
              <a:rPr lang="ru-RU" sz="2400" b="1" dirty="0"/>
              <a:t>   </a:t>
            </a:r>
            <a:r>
              <a:rPr lang="ru-RU" sz="2400" b="1" dirty="0" smtClean="0"/>
              <a:t> </a:t>
            </a:r>
            <a:r>
              <a:rPr lang="ru-RU" b="1" dirty="0" smtClean="0"/>
              <a:t>игле</a:t>
            </a:r>
            <a:endParaRPr lang="ru-RU" b="1" dirty="0"/>
          </a:p>
        </p:txBody>
      </p:sp>
      <p:sp>
        <p:nvSpPr>
          <p:cNvPr id="13319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В    </a:t>
            </a:r>
            <a:r>
              <a:rPr lang="ru-RU" b="1" dirty="0" smtClean="0"/>
              <a:t>судьбе</a:t>
            </a:r>
            <a:endParaRPr lang="ru-RU" b="1" dirty="0"/>
          </a:p>
        </p:txBody>
      </p:sp>
      <p:sp>
        <p:nvSpPr>
          <p:cNvPr id="11272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А    избе</a:t>
            </a:r>
            <a:endParaRPr lang="ru-RU" b="1" dirty="0"/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11276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11277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100 000</a:t>
            </a:r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50 000</a:t>
            </a:r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5 000</a:t>
            </a:r>
          </a:p>
        </p:txBody>
      </p:sp>
      <p:sp>
        <p:nvSpPr>
          <p:cNvPr id="11280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1000</a:t>
            </a:r>
          </a:p>
        </p:txBody>
      </p:sp>
      <p:sp>
        <p:nvSpPr>
          <p:cNvPr id="11281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13330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11283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84" name="Picture 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6" name="Picture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Picture 2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0"/>
                  </p:tgtEl>
                </p:cond>
              </p:nextCondLst>
            </p:seq>
          </p:childTnLst>
        </p:cTn>
      </p:par>
    </p:tnLst>
    <p:bldLst>
      <p:bldP spid="13317" grpId="0" animBg="1"/>
      <p:bldP spid="133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34290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1" name="Group 3"/>
          <p:cNvGrpSpPr>
            <a:grpSpLocks/>
          </p:cNvGrpSpPr>
          <p:nvPr/>
        </p:nvGrpSpPr>
        <p:grpSpPr bwMode="auto">
          <a:xfrm>
            <a:off x="1403350" y="3357563"/>
            <a:ext cx="6985000" cy="2828925"/>
            <a:chOff x="884" y="2115"/>
            <a:chExt cx="4400" cy="1782"/>
          </a:xfrm>
        </p:grpSpPr>
        <p:pic>
          <p:nvPicPr>
            <p:cNvPr id="12299" name="Picture 4" descr="0259e346992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4" y="2341"/>
              <a:ext cx="2160" cy="1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0" name="Picture 5" descr="41904942a420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80" y="2115"/>
              <a:ext cx="2404" cy="1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292" name="Picture 6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88913"/>
            <a:ext cx="84963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7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6165850"/>
            <a:ext cx="84963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8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-2665413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9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688012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AutoShape 10"/>
          <p:cNvSpPr>
            <a:spLocks noChangeArrowheads="1"/>
          </p:cNvSpPr>
          <p:nvPr/>
        </p:nvSpPr>
        <p:spPr bwMode="auto">
          <a:xfrm>
            <a:off x="3000375" y="476250"/>
            <a:ext cx="5783263" cy="8651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7" name="WordArt 11"/>
          <p:cNvSpPr>
            <a:spLocks noChangeArrowheads="1" noChangeShapeType="1" noTextEdit="1"/>
          </p:cNvSpPr>
          <p:nvPr/>
        </p:nvSpPr>
        <p:spPr bwMode="auto">
          <a:xfrm>
            <a:off x="4859338" y="563563"/>
            <a:ext cx="23241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Поздравляем!</a:t>
            </a:r>
          </a:p>
        </p:txBody>
      </p:sp>
      <p:sp>
        <p:nvSpPr>
          <p:cNvPr id="63500" name="WordArt 12"/>
          <p:cNvSpPr>
            <a:spLocks noChangeArrowheads="1" noChangeShapeType="1" noTextEdit="1"/>
          </p:cNvSpPr>
          <p:nvPr/>
        </p:nvSpPr>
        <p:spPr bwMode="auto">
          <a:xfrm>
            <a:off x="3419475" y="1700213"/>
            <a:ext cx="5256213" cy="187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Вы заработали первую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несгораемую сумму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1000 рублей</a:t>
            </a:r>
          </a:p>
        </p:txBody>
      </p:sp>
    </p:spTree>
  </p:cSld>
  <p:clrMapOvr>
    <a:masterClrMapping/>
  </p:clrMapOvr>
  <p:transition advClick="0" advTm="3000">
    <p:sndAc>
      <p:stSnd>
        <p:snd r:embed="rId2" name="NEX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0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13316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13317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</a:t>
            </a:r>
          </a:p>
        </p:txBody>
      </p:sp>
      <p:sp>
        <p:nvSpPr>
          <p:cNvPr id="13318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13319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13320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100 000</a:t>
            </a:r>
          </a:p>
        </p:txBody>
      </p:sp>
      <p:sp>
        <p:nvSpPr>
          <p:cNvPr id="13321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50 000</a:t>
            </a:r>
          </a:p>
        </p:txBody>
      </p:sp>
      <p:sp>
        <p:nvSpPr>
          <p:cNvPr id="13322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5 000</a:t>
            </a:r>
          </a:p>
        </p:txBody>
      </p:sp>
      <p:sp>
        <p:nvSpPr>
          <p:cNvPr id="13323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13324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</a:t>
            </a:r>
          </a:p>
        </p:txBody>
      </p:sp>
      <p:sp>
        <p:nvSpPr>
          <p:cNvPr id="13325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13326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27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0" name="AutoShape 24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3331" name="AutoShape 25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pic>
        <p:nvPicPr>
          <p:cNvPr id="13332" name="Picture 2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2339975" y="1628775"/>
            <a:ext cx="4608513" cy="2033588"/>
          </a:xfrm>
          <a:prstGeom prst="wedgeRoundRectCallout">
            <a:avLst>
              <a:gd name="adj1" fmla="val -77282"/>
              <a:gd name="adj2" fmla="val -25486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dirty="0" smtClean="0"/>
              <a:t>Как правило, казак </a:t>
            </a:r>
            <a:r>
              <a:rPr lang="ru-RU" sz="2800" dirty="0"/>
              <a:t>к незнакомой </a:t>
            </a:r>
            <a:r>
              <a:rPr lang="ru-RU" sz="2800" dirty="0" smtClean="0"/>
              <a:t>женщине-казачке младшей по возрасту обращался…</a:t>
            </a:r>
            <a:endParaRPr lang="ru-RU" sz="2800" b="1" dirty="0"/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14341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Г</a:t>
            </a:r>
            <a:r>
              <a:rPr lang="ru-RU" sz="2000" b="1" dirty="0"/>
              <a:t>          </a:t>
            </a:r>
            <a:r>
              <a:rPr lang="ru-RU" sz="2000" b="1" dirty="0" smtClean="0"/>
              <a:t>мамаша</a:t>
            </a:r>
            <a:endParaRPr lang="ru-RU" sz="2800" b="1" dirty="0"/>
          </a:p>
        </p:txBody>
      </p:sp>
      <p:sp>
        <p:nvSpPr>
          <p:cNvPr id="17414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Б  </a:t>
            </a:r>
            <a:r>
              <a:rPr lang="ru-RU" sz="2000" b="1" dirty="0"/>
              <a:t> </a:t>
            </a:r>
            <a:r>
              <a:rPr lang="ru-RU" sz="2000" b="1" dirty="0" smtClean="0"/>
              <a:t> </a:t>
            </a:r>
            <a:r>
              <a:rPr lang="ru-RU" sz="2800" b="1" dirty="0" smtClean="0"/>
              <a:t>эй, ты</a:t>
            </a:r>
            <a:endParaRPr lang="ru-RU" sz="2800" b="1" dirty="0"/>
          </a:p>
        </p:txBody>
      </p:sp>
      <p:sp>
        <p:nvSpPr>
          <p:cNvPr id="17415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В  </a:t>
            </a:r>
            <a:r>
              <a:rPr lang="ru-RU" sz="2000" b="1" dirty="0"/>
              <a:t>    </a:t>
            </a:r>
            <a:r>
              <a:rPr lang="ru-RU" sz="2800" b="1" dirty="0" smtClean="0"/>
              <a:t>девка</a:t>
            </a:r>
            <a:endParaRPr lang="ru-RU" sz="2800" b="1" dirty="0"/>
          </a:p>
        </p:txBody>
      </p:sp>
      <p:sp>
        <p:nvSpPr>
          <p:cNvPr id="14344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А   дочка</a:t>
            </a:r>
            <a:endParaRPr lang="ru-RU" sz="2800" b="1" dirty="0"/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</a:t>
            </a:r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100 000</a:t>
            </a:r>
          </a:p>
        </p:txBody>
      </p:sp>
      <p:sp>
        <p:nvSpPr>
          <p:cNvPr id="14350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50 000</a:t>
            </a:r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5 000</a:t>
            </a:r>
          </a:p>
        </p:txBody>
      </p:sp>
      <p:sp>
        <p:nvSpPr>
          <p:cNvPr id="14352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14353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</a:t>
            </a:r>
          </a:p>
        </p:txBody>
      </p:sp>
      <p:sp>
        <p:nvSpPr>
          <p:cNvPr id="17426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14355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56" name="Picture 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7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8" name="Picture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9" name="AutoShape 24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4360" name="AutoShape 25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pic>
        <p:nvPicPr>
          <p:cNvPr id="14361" name="Picture 2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6"/>
                  </p:tgtEl>
                </p:cond>
              </p:nextCondLst>
            </p:seq>
          </p:childTnLst>
        </p:cTn>
      </p:par>
    </p:tnLst>
    <p:bldLst>
      <p:bldP spid="17414" grpId="0" animBg="1"/>
      <p:bldP spid="174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34290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3" name="Group 3"/>
          <p:cNvGrpSpPr>
            <a:grpSpLocks/>
          </p:cNvGrpSpPr>
          <p:nvPr/>
        </p:nvGrpSpPr>
        <p:grpSpPr bwMode="auto">
          <a:xfrm>
            <a:off x="1403350" y="3357563"/>
            <a:ext cx="6985000" cy="2828925"/>
            <a:chOff x="884" y="2115"/>
            <a:chExt cx="4400" cy="1782"/>
          </a:xfrm>
        </p:grpSpPr>
        <p:pic>
          <p:nvPicPr>
            <p:cNvPr id="15371" name="Picture 4" descr="0259e346992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4" y="2341"/>
              <a:ext cx="2160" cy="1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5" descr="41904942a420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80" y="2115"/>
              <a:ext cx="2404" cy="1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64" name="Picture 6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88913"/>
            <a:ext cx="84963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6165850"/>
            <a:ext cx="84963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8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-2665413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9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688012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AutoShape 10"/>
          <p:cNvSpPr>
            <a:spLocks noChangeArrowheads="1"/>
          </p:cNvSpPr>
          <p:nvPr/>
        </p:nvSpPr>
        <p:spPr bwMode="auto">
          <a:xfrm>
            <a:off x="3000375" y="476250"/>
            <a:ext cx="5783263" cy="8651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5369" name="WordArt 11"/>
          <p:cNvSpPr>
            <a:spLocks noChangeArrowheads="1" noChangeShapeType="1" noTextEdit="1"/>
          </p:cNvSpPr>
          <p:nvPr/>
        </p:nvSpPr>
        <p:spPr bwMode="auto">
          <a:xfrm>
            <a:off x="4859338" y="563563"/>
            <a:ext cx="23241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Поздравляем!</a:t>
            </a:r>
          </a:p>
        </p:txBody>
      </p:sp>
      <p:sp>
        <p:nvSpPr>
          <p:cNvPr id="62476" name="WordArt 12"/>
          <p:cNvSpPr>
            <a:spLocks noChangeArrowheads="1" noChangeShapeType="1" noTextEdit="1"/>
          </p:cNvSpPr>
          <p:nvPr/>
        </p:nvSpPr>
        <p:spPr bwMode="auto">
          <a:xfrm>
            <a:off x="3779838" y="1844675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Вы увеличили </a:t>
            </a:r>
          </a:p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свой выигрыш</a:t>
            </a:r>
          </a:p>
        </p:txBody>
      </p:sp>
    </p:spTree>
  </p:cSld>
  <p:clrMapOvr>
    <a:masterClrMapping/>
  </p:clrMapOvr>
  <p:transition advClick="0" advTm="3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16388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16389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6390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16391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16392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100 000</a:t>
            </a:r>
          </a:p>
        </p:txBody>
      </p:sp>
      <p:sp>
        <p:nvSpPr>
          <p:cNvPr id="16393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50 000</a:t>
            </a:r>
          </a:p>
        </p:txBody>
      </p:sp>
      <p:sp>
        <p:nvSpPr>
          <p:cNvPr id="16394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5 000</a:t>
            </a:r>
          </a:p>
        </p:txBody>
      </p:sp>
      <p:sp>
        <p:nvSpPr>
          <p:cNvPr id="16395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16396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16397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16398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399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Picture 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1" name="Picture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Picture 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2339975" y="1628775"/>
            <a:ext cx="4608513" cy="2033588"/>
          </a:xfrm>
          <a:prstGeom prst="wedgeRoundRectCallout">
            <a:avLst>
              <a:gd name="adj1" fmla="val -77282"/>
              <a:gd name="adj2" fmla="val -25486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/>
              <a:t>Кто являлся главным авторитетом для казака?</a:t>
            </a:r>
            <a:endParaRPr lang="ru-RU" b="1" dirty="0"/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21509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Г   </a:t>
            </a:r>
            <a:r>
              <a:rPr lang="ru-RU" sz="2800" b="1" dirty="0" smtClean="0"/>
              <a:t>брат</a:t>
            </a:r>
            <a:endParaRPr lang="ru-RU" sz="2800" b="1" dirty="0"/>
          </a:p>
        </p:txBody>
      </p:sp>
      <p:sp>
        <p:nvSpPr>
          <p:cNvPr id="17414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Б</a:t>
            </a:r>
            <a:r>
              <a:rPr lang="ru-RU" sz="2000" b="1" dirty="0"/>
              <a:t>       </a:t>
            </a:r>
            <a:r>
              <a:rPr lang="ru-RU" sz="2800" b="1" dirty="0" smtClean="0"/>
              <a:t>жена</a:t>
            </a:r>
            <a:endParaRPr lang="ru-RU" sz="4000" b="1" dirty="0"/>
          </a:p>
        </p:txBody>
      </p:sp>
      <p:sp>
        <p:nvSpPr>
          <p:cNvPr id="17415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В </a:t>
            </a:r>
            <a:r>
              <a:rPr lang="ru-RU" sz="2800" b="1" dirty="0"/>
              <a:t>  </a:t>
            </a:r>
            <a:r>
              <a:rPr lang="ru-RU" sz="2800" b="1" dirty="0" smtClean="0"/>
              <a:t>родители</a:t>
            </a:r>
            <a:endParaRPr lang="ru-RU" sz="2800" b="1" dirty="0"/>
          </a:p>
        </p:txBody>
      </p:sp>
      <p:sp>
        <p:nvSpPr>
          <p:cNvPr id="21512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А </a:t>
            </a:r>
            <a:r>
              <a:rPr lang="ru-RU" sz="2400" b="1" dirty="0"/>
              <a:t>    </a:t>
            </a:r>
            <a:r>
              <a:rPr lang="ru-RU" sz="2800" b="1" dirty="0" smtClean="0"/>
              <a:t>он сам</a:t>
            </a:r>
            <a:endParaRPr lang="ru-RU" sz="3600" b="1" dirty="0"/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7419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17421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100 000</a:t>
            </a:r>
          </a:p>
        </p:txBody>
      </p:sp>
      <p:sp>
        <p:nvSpPr>
          <p:cNvPr id="17422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50 000</a:t>
            </a:r>
          </a:p>
        </p:txBody>
      </p:sp>
      <p:sp>
        <p:nvSpPr>
          <p:cNvPr id="17423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5 000</a:t>
            </a:r>
          </a:p>
        </p:txBody>
      </p:sp>
      <p:sp>
        <p:nvSpPr>
          <p:cNvPr id="17424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17425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21522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17427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28" name="Picture 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9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Picture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1" name="Picture 2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2"/>
                  </p:tgtEl>
                </p:cond>
              </p:nextCondLst>
            </p:seq>
          </p:childTnLst>
        </p:cTn>
      </p:par>
    </p:tnLst>
    <p:bldLst>
      <p:bldP spid="21509" grpId="0" animBg="1"/>
      <p:bldP spid="215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2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34290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5" name="Group 3"/>
          <p:cNvGrpSpPr>
            <a:grpSpLocks/>
          </p:cNvGrpSpPr>
          <p:nvPr/>
        </p:nvGrpSpPr>
        <p:grpSpPr bwMode="auto">
          <a:xfrm>
            <a:off x="1403350" y="3357563"/>
            <a:ext cx="6985000" cy="2828925"/>
            <a:chOff x="884" y="2115"/>
            <a:chExt cx="4400" cy="1782"/>
          </a:xfrm>
        </p:grpSpPr>
        <p:pic>
          <p:nvPicPr>
            <p:cNvPr id="18443" name="Picture 4" descr="0259e346992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4" y="2341"/>
              <a:ext cx="2160" cy="1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4" name="Picture 5" descr="41904942a420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80" y="2115"/>
              <a:ext cx="2404" cy="1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436" name="Picture 6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88913"/>
            <a:ext cx="84963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7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6165850"/>
            <a:ext cx="84963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8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-2665413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9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688012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AutoShape 10"/>
          <p:cNvSpPr>
            <a:spLocks noChangeArrowheads="1"/>
          </p:cNvSpPr>
          <p:nvPr/>
        </p:nvSpPr>
        <p:spPr bwMode="auto">
          <a:xfrm>
            <a:off x="3000375" y="476250"/>
            <a:ext cx="5783263" cy="8651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8441" name="WordArt 11"/>
          <p:cNvSpPr>
            <a:spLocks noChangeArrowheads="1" noChangeShapeType="1" noTextEdit="1"/>
          </p:cNvSpPr>
          <p:nvPr/>
        </p:nvSpPr>
        <p:spPr bwMode="auto">
          <a:xfrm>
            <a:off x="4859338" y="563563"/>
            <a:ext cx="23241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Правильно!</a:t>
            </a:r>
          </a:p>
        </p:txBody>
      </p:sp>
      <p:sp>
        <p:nvSpPr>
          <p:cNvPr id="58380" name="WordArt 12"/>
          <p:cNvSpPr>
            <a:spLocks noChangeArrowheads="1" noChangeShapeType="1" noTextEdit="1"/>
          </p:cNvSpPr>
          <p:nvPr/>
        </p:nvSpPr>
        <p:spPr bwMode="auto">
          <a:xfrm>
            <a:off x="3995738" y="1844675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Теперь у вас</a:t>
            </a:r>
          </a:p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50 000 рублей! </a:t>
            </a:r>
          </a:p>
        </p:txBody>
      </p:sp>
    </p:spTree>
  </p:cSld>
  <p:clrMapOvr>
    <a:masterClrMapping/>
  </p:clrMapOvr>
  <p:transition advClick="0" advTm="4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19460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19461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9462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19463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19464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100 000</a:t>
            </a:r>
          </a:p>
        </p:txBody>
      </p:sp>
      <p:sp>
        <p:nvSpPr>
          <p:cNvPr id="19465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50 000</a:t>
            </a:r>
          </a:p>
        </p:txBody>
      </p:sp>
      <p:sp>
        <p:nvSpPr>
          <p:cNvPr id="19466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5 000</a:t>
            </a:r>
          </a:p>
        </p:txBody>
      </p:sp>
      <p:sp>
        <p:nvSpPr>
          <p:cNvPr id="19467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19468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19469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19470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71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3" name="Picture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4" name="Picture 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058" y="0"/>
            <a:ext cx="9060942" cy="56323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Игра </a:t>
            </a:r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«Кто хочет стать миллионером?»</a:t>
            </a:r>
          </a:p>
          <a:p>
            <a:pPr algn="ctr">
              <a:defRPr/>
            </a:pP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посвящена  теме</a:t>
            </a:r>
          </a:p>
          <a:p>
            <a:pPr algn="ctr">
              <a:defRPr/>
            </a:pP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«Казачество. Традиции»</a:t>
            </a:r>
            <a:endParaRPr lang="ru-RU" sz="36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36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Вам будут предложены </a:t>
            </a:r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 вопросов</a:t>
            </a:r>
          </a:p>
          <a:p>
            <a:pPr algn="ctr">
              <a:defRPr/>
            </a:pP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</a:t>
            </a:r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 варианта </a:t>
            </a: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ответов.</a:t>
            </a:r>
          </a:p>
          <a:p>
            <a:pPr algn="ctr">
              <a:defRPr/>
            </a:pP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Только </a:t>
            </a:r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один</a:t>
            </a: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ответ правильный.</a:t>
            </a:r>
          </a:p>
          <a:p>
            <a:pPr algn="ctr">
              <a:defRPr/>
            </a:pPr>
            <a:endParaRPr lang="ru-RU" sz="36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36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Желаем удачи!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2339975" y="1628775"/>
            <a:ext cx="4608513" cy="2033588"/>
          </a:xfrm>
          <a:prstGeom prst="wedgeRoundRectCallout">
            <a:avLst>
              <a:gd name="adj1" fmla="val -77282"/>
              <a:gd name="adj2" fmla="val -25486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smtClean="0"/>
              <a:t>Что на </a:t>
            </a:r>
            <a:r>
              <a:rPr lang="ru-RU" sz="2400" dirty="0"/>
              <a:t>языке половцев </a:t>
            </a:r>
            <a:r>
              <a:rPr lang="ru-RU" sz="2400" dirty="0" smtClean="0"/>
              <a:t>означало слово «казак»?</a:t>
            </a:r>
            <a:endParaRPr lang="ru-RU" sz="2400" dirty="0"/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25605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Г      </a:t>
            </a:r>
            <a:r>
              <a:rPr lang="ru-RU" b="1" dirty="0" smtClean="0"/>
              <a:t>конь</a:t>
            </a:r>
            <a:endParaRPr lang="ru-RU" b="1" dirty="0"/>
          </a:p>
        </p:txBody>
      </p:sp>
      <p:sp>
        <p:nvSpPr>
          <p:cNvPr id="20486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Б    </a:t>
            </a:r>
            <a:r>
              <a:rPr lang="ru-RU" b="1" dirty="0" smtClean="0"/>
              <a:t>стража</a:t>
            </a:r>
            <a:endParaRPr lang="ru-RU" b="1" dirty="0"/>
          </a:p>
        </p:txBody>
      </p:sp>
      <p:sp>
        <p:nvSpPr>
          <p:cNvPr id="25607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В     </a:t>
            </a:r>
            <a:r>
              <a:rPr lang="ru-RU" b="1" dirty="0" smtClean="0"/>
              <a:t>воин</a:t>
            </a:r>
            <a:endParaRPr lang="ru-RU" b="1" dirty="0"/>
          </a:p>
        </p:txBody>
      </p:sp>
      <p:sp>
        <p:nvSpPr>
          <p:cNvPr id="20488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А   </a:t>
            </a:r>
            <a:r>
              <a:rPr lang="ru-RU" b="1" dirty="0" smtClean="0"/>
              <a:t>всадник</a:t>
            </a:r>
            <a:endParaRPr lang="ru-RU" b="1" dirty="0"/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20492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20493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100 000</a:t>
            </a:r>
          </a:p>
        </p:txBody>
      </p:sp>
      <p:sp>
        <p:nvSpPr>
          <p:cNvPr id="20494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50 000</a:t>
            </a:r>
          </a:p>
        </p:txBody>
      </p:sp>
      <p:sp>
        <p:nvSpPr>
          <p:cNvPr id="20495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5 000</a:t>
            </a:r>
          </a:p>
        </p:txBody>
      </p:sp>
      <p:sp>
        <p:nvSpPr>
          <p:cNvPr id="20496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20497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25618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20499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00" name="Picture 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1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2" name="Picture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3" name="Picture 2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8"/>
                  </p:tgtEl>
                </p:cond>
              </p:nextCondLst>
            </p:seq>
          </p:childTnLst>
        </p:cTn>
      </p:par>
    </p:tnLst>
    <p:bldLst>
      <p:bldP spid="25605" grpId="0" animBg="1"/>
      <p:bldP spid="2560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34290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07" name="Group 3"/>
          <p:cNvGrpSpPr>
            <a:grpSpLocks/>
          </p:cNvGrpSpPr>
          <p:nvPr/>
        </p:nvGrpSpPr>
        <p:grpSpPr bwMode="auto">
          <a:xfrm>
            <a:off x="1403350" y="3357563"/>
            <a:ext cx="6985000" cy="2828925"/>
            <a:chOff x="884" y="2115"/>
            <a:chExt cx="4400" cy="1782"/>
          </a:xfrm>
        </p:grpSpPr>
        <p:pic>
          <p:nvPicPr>
            <p:cNvPr id="21515" name="Picture 4" descr="0259e346992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4" y="2341"/>
              <a:ext cx="2160" cy="1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6" name="Picture 5" descr="41904942a420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80" y="2115"/>
              <a:ext cx="2404" cy="1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508" name="Picture 6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88913"/>
            <a:ext cx="84963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7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6165850"/>
            <a:ext cx="84963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8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-2665413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9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688012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AutoShape 10"/>
          <p:cNvSpPr>
            <a:spLocks noChangeArrowheads="1"/>
          </p:cNvSpPr>
          <p:nvPr/>
        </p:nvSpPr>
        <p:spPr bwMode="auto">
          <a:xfrm>
            <a:off x="3000375" y="476250"/>
            <a:ext cx="5783263" cy="8651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1513" name="WordArt 11"/>
          <p:cNvSpPr>
            <a:spLocks noChangeArrowheads="1" noChangeShapeType="1" noTextEdit="1"/>
          </p:cNvSpPr>
          <p:nvPr/>
        </p:nvSpPr>
        <p:spPr bwMode="auto">
          <a:xfrm>
            <a:off x="4859338" y="563563"/>
            <a:ext cx="23241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Поздравляем!</a:t>
            </a:r>
          </a:p>
        </p:txBody>
      </p:sp>
      <p:sp>
        <p:nvSpPr>
          <p:cNvPr id="57356" name="WordArt 12"/>
          <p:cNvSpPr>
            <a:spLocks noChangeArrowheads="1" noChangeShapeType="1" noTextEdit="1"/>
          </p:cNvSpPr>
          <p:nvPr/>
        </p:nvSpPr>
        <p:spPr bwMode="auto">
          <a:xfrm>
            <a:off x="3779838" y="1557338"/>
            <a:ext cx="5040312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Вы заработали 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несгораемую  сумму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100 000 рублей</a:t>
            </a:r>
          </a:p>
        </p:txBody>
      </p:sp>
    </p:spTree>
  </p:cSld>
  <p:clrMapOvr>
    <a:masterClrMapping/>
  </p:clrMapOvr>
  <p:transition advClick="0" advTm="3000">
    <p:sndAc>
      <p:stSnd>
        <p:snd r:embed="rId2" name="NEX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22532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22533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22534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22535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22536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100 000</a:t>
            </a:r>
          </a:p>
        </p:txBody>
      </p:sp>
      <p:sp>
        <p:nvSpPr>
          <p:cNvPr id="22537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50 000</a:t>
            </a:r>
          </a:p>
        </p:txBody>
      </p:sp>
      <p:sp>
        <p:nvSpPr>
          <p:cNvPr id="22538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5 000</a:t>
            </a:r>
          </a:p>
        </p:txBody>
      </p:sp>
      <p:sp>
        <p:nvSpPr>
          <p:cNvPr id="22539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22540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22541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22542" name="Group 20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22544" name="Oval 21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2545" name="Picture 2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6" name="Picture 2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7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543" name="Picture 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2339975" y="1628775"/>
            <a:ext cx="4608513" cy="2033588"/>
          </a:xfrm>
          <a:prstGeom prst="wedgeRoundRectCallout">
            <a:avLst>
              <a:gd name="adj1" fmla="val -77282"/>
              <a:gd name="adj2" fmla="val -25486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/>
              <a:t>Ч</a:t>
            </a:r>
            <a:r>
              <a:rPr lang="ru-RU" sz="2400" dirty="0" smtClean="0"/>
              <a:t>лен </a:t>
            </a:r>
            <a:r>
              <a:rPr lang="ru-RU" sz="2400" dirty="0"/>
              <a:t>военно-земледельческой общины вольных поселенцев на окраинах </a:t>
            </a:r>
            <a:r>
              <a:rPr lang="ru-RU" sz="2400" dirty="0" smtClean="0"/>
              <a:t>государства – кто это?</a:t>
            </a:r>
            <a:endParaRPr lang="ru-RU" sz="2400" dirty="0"/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23557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Г     </a:t>
            </a:r>
            <a:r>
              <a:rPr lang="ru-RU" sz="2400" b="1" dirty="0" smtClean="0"/>
              <a:t>казак</a:t>
            </a:r>
            <a:endParaRPr lang="ru-RU" sz="2400" b="1" dirty="0"/>
          </a:p>
        </p:txBody>
      </p:sp>
      <p:sp>
        <p:nvSpPr>
          <p:cNvPr id="29702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Б </a:t>
            </a:r>
            <a:r>
              <a:rPr lang="ru-RU" sz="2400" b="1" dirty="0" smtClean="0"/>
              <a:t>крестьянин</a:t>
            </a:r>
            <a:endParaRPr lang="ru-RU" sz="2400" b="1" dirty="0"/>
          </a:p>
        </p:txBody>
      </p:sp>
      <p:sp>
        <p:nvSpPr>
          <p:cNvPr id="23559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В </a:t>
            </a:r>
            <a:r>
              <a:rPr lang="ru-RU" sz="2400" b="1" dirty="0" err="1" smtClean="0"/>
              <a:t>порубежник</a:t>
            </a:r>
            <a:endParaRPr lang="ru-RU" sz="2400" b="1" dirty="0"/>
          </a:p>
        </p:txBody>
      </p:sp>
      <p:sp>
        <p:nvSpPr>
          <p:cNvPr id="29704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А </a:t>
            </a:r>
            <a:r>
              <a:rPr lang="ru-RU" sz="2400" b="1" dirty="0" smtClean="0"/>
              <a:t>пограничник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100 000</a:t>
            </a: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50 000</a:t>
            </a: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5 000</a:t>
            </a:r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23569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29714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255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23571" name="Group 20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23573" name="Oval 21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3574" name="Picture 2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75" name="Picture 2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76" name="Picture 2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572" name="Picture 2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4"/>
                  </p:tgtEl>
                </p:cond>
              </p:nextCondLst>
            </p:seq>
          </p:childTnLst>
        </p:cTn>
      </p:par>
    </p:tnLst>
    <p:bldLst>
      <p:bldP spid="29702" grpId="0" animBg="1"/>
      <p:bldP spid="2970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34290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79" name="Group 3"/>
          <p:cNvGrpSpPr>
            <a:grpSpLocks/>
          </p:cNvGrpSpPr>
          <p:nvPr/>
        </p:nvGrpSpPr>
        <p:grpSpPr bwMode="auto">
          <a:xfrm>
            <a:off x="1403350" y="3357563"/>
            <a:ext cx="6985000" cy="2828925"/>
            <a:chOff x="884" y="2115"/>
            <a:chExt cx="4400" cy="1782"/>
          </a:xfrm>
        </p:grpSpPr>
        <p:pic>
          <p:nvPicPr>
            <p:cNvPr id="24587" name="Picture 4" descr="0259e346992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4" y="2341"/>
              <a:ext cx="2160" cy="1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8" name="Picture 5" descr="41904942a420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80" y="2115"/>
              <a:ext cx="2404" cy="1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580" name="Picture 6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88913"/>
            <a:ext cx="84963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7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6165850"/>
            <a:ext cx="84963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8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-2665413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9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688012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AutoShape 10"/>
          <p:cNvSpPr>
            <a:spLocks noChangeArrowheads="1"/>
          </p:cNvSpPr>
          <p:nvPr/>
        </p:nvSpPr>
        <p:spPr bwMode="auto">
          <a:xfrm>
            <a:off x="3000375" y="476250"/>
            <a:ext cx="5783263" cy="8651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4585" name="WordArt 11"/>
          <p:cNvSpPr>
            <a:spLocks noChangeArrowheads="1" noChangeShapeType="1" noTextEdit="1"/>
          </p:cNvSpPr>
          <p:nvPr/>
        </p:nvSpPr>
        <p:spPr bwMode="auto">
          <a:xfrm>
            <a:off x="4859338" y="563563"/>
            <a:ext cx="23241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Поздравляем!</a:t>
            </a:r>
          </a:p>
        </p:txBody>
      </p:sp>
      <p:sp>
        <p:nvSpPr>
          <p:cNvPr id="56332" name="WordArt 12"/>
          <p:cNvSpPr>
            <a:spLocks noChangeArrowheads="1" noChangeShapeType="1" noTextEdit="1"/>
          </p:cNvSpPr>
          <p:nvPr/>
        </p:nvSpPr>
        <p:spPr bwMode="auto">
          <a:xfrm>
            <a:off x="3995738" y="1844675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Не каждый может 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заработать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125 000 рублей.</a:t>
            </a:r>
          </a:p>
        </p:txBody>
      </p:sp>
    </p:spTree>
  </p:cSld>
  <p:clrMapOvr>
    <a:masterClrMapping/>
  </p:clrMapOvr>
  <p:transition advClick="0" advTm="3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25604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25605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25606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25607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125 000</a:t>
            </a:r>
          </a:p>
        </p:txBody>
      </p:sp>
      <p:sp>
        <p:nvSpPr>
          <p:cNvPr id="25608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100 000</a:t>
            </a:r>
          </a:p>
        </p:txBody>
      </p:sp>
      <p:sp>
        <p:nvSpPr>
          <p:cNvPr id="25609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50 000</a:t>
            </a:r>
          </a:p>
        </p:txBody>
      </p:sp>
      <p:sp>
        <p:nvSpPr>
          <p:cNvPr id="25610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5 000</a:t>
            </a:r>
          </a:p>
        </p:txBody>
      </p:sp>
      <p:sp>
        <p:nvSpPr>
          <p:cNvPr id="25611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25612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25613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25614" name="Group 20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25616" name="Oval 21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5617" name="Picture 2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8" name="Picture 2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9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615" name="Picture 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2339975" y="1628775"/>
            <a:ext cx="4608513" cy="2033588"/>
          </a:xfrm>
          <a:prstGeom prst="wedgeRoundRectCallout">
            <a:avLst>
              <a:gd name="adj1" fmla="val -77282"/>
              <a:gd name="adj2" fmla="val -25486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/>
              <a:t>Про проводах казака в последний путь первым шел… </a:t>
            </a:r>
            <a:endParaRPr lang="ru-RU" b="1" dirty="0"/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33797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3006725" cy="768350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Г     </a:t>
            </a:r>
            <a:r>
              <a:rPr lang="ru-RU" b="1" dirty="0" smtClean="0"/>
              <a:t>атаман</a:t>
            </a:r>
            <a:endParaRPr lang="ru-RU" sz="2800" b="1" dirty="0"/>
          </a:p>
        </p:txBody>
      </p:sp>
      <p:sp>
        <p:nvSpPr>
          <p:cNvPr id="26630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Б    </a:t>
            </a:r>
            <a:r>
              <a:rPr lang="ru-RU" b="1" dirty="0" smtClean="0"/>
              <a:t>жена</a:t>
            </a:r>
            <a:endParaRPr lang="ru-RU" b="1" dirty="0"/>
          </a:p>
        </p:txBody>
      </p:sp>
      <p:sp>
        <p:nvSpPr>
          <p:cNvPr id="26631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В      </a:t>
            </a:r>
            <a:r>
              <a:rPr lang="ru-RU" b="1" dirty="0" smtClean="0"/>
              <a:t>конь </a:t>
            </a:r>
            <a:endParaRPr lang="ru-RU" b="1" dirty="0"/>
          </a:p>
        </p:txBody>
      </p:sp>
      <p:sp>
        <p:nvSpPr>
          <p:cNvPr id="33800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А     </a:t>
            </a:r>
            <a:r>
              <a:rPr lang="ru-RU" b="1" dirty="0" smtClean="0"/>
              <a:t>отец</a:t>
            </a:r>
            <a:endParaRPr lang="ru-RU" b="1" dirty="0"/>
          </a:p>
        </p:txBody>
      </p:sp>
      <p:sp>
        <p:nvSpPr>
          <p:cNvPr id="26633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26634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26636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125 000</a:t>
            </a:r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100 000</a:t>
            </a:r>
          </a:p>
        </p:txBody>
      </p:sp>
      <p:sp>
        <p:nvSpPr>
          <p:cNvPr id="26638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50 000</a:t>
            </a: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5 000</a:t>
            </a:r>
          </a:p>
        </p:txBody>
      </p:sp>
      <p:sp>
        <p:nvSpPr>
          <p:cNvPr id="26640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26641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33810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26643" name="Group 20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26645" name="Oval 21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6646" name="Picture 2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7" name="Picture 2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8" name="Picture 2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44" name="Picture 2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8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10"/>
                  </p:tgtEl>
                </p:cond>
              </p:nextCondLst>
            </p:seq>
          </p:childTnLst>
        </p:cTn>
      </p:par>
    </p:tnLst>
    <p:bldLst>
      <p:bldP spid="33797" grpId="0" animBg="1"/>
      <p:bldP spid="3380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34290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51" name="Group 3"/>
          <p:cNvGrpSpPr>
            <a:grpSpLocks/>
          </p:cNvGrpSpPr>
          <p:nvPr/>
        </p:nvGrpSpPr>
        <p:grpSpPr bwMode="auto">
          <a:xfrm>
            <a:off x="1403350" y="3357563"/>
            <a:ext cx="6985000" cy="2828925"/>
            <a:chOff x="884" y="2115"/>
            <a:chExt cx="4400" cy="1782"/>
          </a:xfrm>
        </p:grpSpPr>
        <p:pic>
          <p:nvPicPr>
            <p:cNvPr id="27659" name="Picture 4" descr="0259e346992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4" y="2341"/>
              <a:ext cx="2160" cy="1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0" name="Picture 5" descr="41904942a420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80" y="2115"/>
              <a:ext cx="2404" cy="1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7652" name="Picture 6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88913"/>
            <a:ext cx="84963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7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6165850"/>
            <a:ext cx="84963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8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-2665413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9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688012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AutoShape 10"/>
          <p:cNvSpPr>
            <a:spLocks noChangeArrowheads="1"/>
          </p:cNvSpPr>
          <p:nvPr/>
        </p:nvSpPr>
        <p:spPr bwMode="auto">
          <a:xfrm>
            <a:off x="3000375" y="476250"/>
            <a:ext cx="5783263" cy="8651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7657" name="WordArt 11"/>
          <p:cNvSpPr>
            <a:spLocks noChangeArrowheads="1" noChangeShapeType="1" noTextEdit="1"/>
          </p:cNvSpPr>
          <p:nvPr/>
        </p:nvSpPr>
        <p:spPr bwMode="auto">
          <a:xfrm>
            <a:off x="4859338" y="563563"/>
            <a:ext cx="23241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Поздравляем!</a:t>
            </a:r>
          </a:p>
        </p:txBody>
      </p:sp>
      <p:sp>
        <p:nvSpPr>
          <p:cNvPr id="55308" name="WordArt 12"/>
          <p:cNvSpPr>
            <a:spLocks noChangeArrowheads="1" noChangeShapeType="1" noTextEdit="1"/>
          </p:cNvSpPr>
          <p:nvPr/>
        </p:nvSpPr>
        <p:spPr bwMode="auto">
          <a:xfrm>
            <a:off x="3708400" y="1557338"/>
            <a:ext cx="5040313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Вы заработали </a:t>
            </a:r>
          </a:p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приличную сумму</a:t>
            </a:r>
          </a:p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250 000 рублей</a:t>
            </a:r>
          </a:p>
        </p:txBody>
      </p:sp>
    </p:spTree>
  </p:cSld>
  <p:clrMapOvr>
    <a:masterClrMapping/>
  </p:clrMapOvr>
  <p:transition advClick="0" advTm="4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28676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28677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28678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250 000</a:t>
            </a:r>
          </a:p>
        </p:txBody>
      </p:sp>
      <p:sp>
        <p:nvSpPr>
          <p:cNvPr id="28679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125 000</a:t>
            </a:r>
          </a:p>
        </p:txBody>
      </p:sp>
      <p:sp>
        <p:nvSpPr>
          <p:cNvPr id="28680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100 000</a:t>
            </a:r>
          </a:p>
        </p:txBody>
      </p:sp>
      <p:sp>
        <p:nvSpPr>
          <p:cNvPr id="28681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50 000</a:t>
            </a:r>
          </a:p>
        </p:txBody>
      </p:sp>
      <p:sp>
        <p:nvSpPr>
          <p:cNvPr id="28682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5 000</a:t>
            </a:r>
          </a:p>
        </p:txBody>
      </p:sp>
      <p:sp>
        <p:nvSpPr>
          <p:cNvPr id="28683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28684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28685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28686" name="Group 20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28689" name="Oval 21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8690" name="Picture 2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1" name="Picture 2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2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8687" name="Picture 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8" name="Picture 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2339975" y="1628775"/>
            <a:ext cx="4608513" cy="2033588"/>
          </a:xfrm>
          <a:prstGeom prst="wedgeRoundRectCallout">
            <a:avLst>
              <a:gd name="adj1" fmla="val -77282"/>
              <a:gd name="adj2" fmla="val -25486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 dirty="0" smtClean="0"/>
              <a:t>В каком веке впервые </a:t>
            </a:r>
            <a:r>
              <a:rPr lang="ru-RU" sz="2800" b="1" dirty="0" err="1" smtClean="0"/>
              <a:t>Шадатский</a:t>
            </a:r>
            <a:r>
              <a:rPr lang="ru-RU" sz="2800" b="1" dirty="0" smtClean="0"/>
              <a:t> форпост упоминается в работах исследователей?</a:t>
            </a:r>
            <a:endParaRPr lang="ru-RU" sz="2800" b="1" dirty="0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29701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Г       </a:t>
            </a:r>
            <a:r>
              <a:rPr lang="ru-RU" b="1" dirty="0" smtClean="0"/>
              <a:t>в 18</a:t>
            </a:r>
            <a:endParaRPr lang="ru-RU" b="1" dirty="0"/>
          </a:p>
        </p:txBody>
      </p:sp>
      <p:sp>
        <p:nvSpPr>
          <p:cNvPr id="37894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Б      </a:t>
            </a:r>
            <a:r>
              <a:rPr lang="ru-RU" b="1" dirty="0" smtClean="0"/>
              <a:t>в 19</a:t>
            </a:r>
            <a:endParaRPr lang="ru-RU" b="1" dirty="0"/>
          </a:p>
        </p:txBody>
      </p:sp>
      <p:sp>
        <p:nvSpPr>
          <p:cNvPr id="29703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В      </a:t>
            </a:r>
            <a:r>
              <a:rPr lang="ru-RU" b="1" dirty="0" err="1" smtClean="0"/>
              <a:t>в</a:t>
            </a:r>
            <a:r>
              <a:rPr lang="ru-RU" b="1" dirty="0" smtClean="0"/>
              <a:t> 16</a:t>
            </a:r>
            <a:endParaRPr lang="ru-RU" b="1" dirty="0"/>
          </a:p>
        </p:txBody>
      </p:sp>
      <p:sp>
        <p:nvSpPr>
          <p:cNvPr id="37896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А      </a:t>
            </a:r>
            <a:r>
              <a:rPr lang="ru-RU" b="1" dirty="0" smtClean="0"/>
              <a:t>в 20 </a:t>
            </a:r>
            <a:endParaRPr lang="ru-RU" b="1" dirty="0"/>
          </a:p>
        </p:txBody>
      </p:sp>
      <p:sp>
        <p:nvSpPr>
          <p:cNvPr id="29705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250 000</a:t>
            </a:r>
          </a:p>
        </p:txBody>
      </p:sp>
      <p:sp>
        <p:nvSpPr>
          <p:cNvPr id="29708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125 000</a:t>
            </a:r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100 000</a:t>
            </a:r>
          </a:p>
        </p:txBody>
      </p:sp>
      <p:sp>
        <p:nvSpPr>
          <p:cNvPr id="29710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50 000</a:t>
            </a:r>
          </a:p>
        </p:txBody>
      </p:sp>
      <p:sp>
        <p:nvSpPr>
          <p:cNvPr id="29711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5 000</a:t>
            </a:r>
          </a:p>
        </p:txBody>
      </p:sp>
      <p:sp>
        <p:nvSpPr>
          <p:cNvPr id="29712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29713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37906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29715" name="Group 20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29717" name="Oval 21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9718" name="Picture 2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19" name="Picture 2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20" name="Picture 2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716" name="Picture 2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9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06"/>
                  </p:tgtEl>
                </p:cond>
              </p:nextCondLst>
            </p:seq>
          </p:childTnLst>
        </p:cTn>
      </p:par>
    </p:tnLst>
    <p:bldLst>
      <p:bldP spid="37894" grpId="0" animBg="1"/>
      <p:bldP spid="3789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AutoShape 53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4101" name="AutoShape 67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4102" name="AutoShape 68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</a:t>
            </a:r>
          </a:p>
        </p:txBody>
      </p:sp>
      <p:sp>
        <p:nvSpPr>
          <p:cNvPr id="4103" name="AutoShape 69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4104" name="AutoShape 70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4105" name="AutoShape 71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100 000</a:t>
            </a:r>
          </a:p>
        </p:txBody>
      </p:sp>
      <p:sp>
        <p:nvSpPr>
          <p:cNvPr id="4106" name="AutoShape 72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50 000</a:t>
            </a:r>
          </a:p>
        </p:txBody>
      </p:sp>
      <p:sp>
        <p:nvSpPr>
          <p:cNvPr id="4107" name="AutoShape 73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5 000</a:t>
            </a:r>
          </a:p>
        </p:txBody>
      </p:sp>
      <p:sp>
        <p:nvSpPr>
          <p:cNvPr id="4108" name="AutoShape 74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1000</a:t>
            </a:r>
          </a:p>
        </p:txBody>
      </p:sp>
      <p:sp>
        <p:nvSpPr>
          <p:cNvPr id="4109" name="AutoShape 75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</a:t>
            </a:r>
          </a:p>
        </p:txBody>
      </p:sp>
      <p:sp>
        <p:nvSpPr>
          <p:cNvPr id="4110" name="Oval 77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4111" name="Group 90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4112" name="Oval 78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113" name="Picture 8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4" name="Picture 8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5" name="Picture 8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34290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1403350" y="3357563"/>
            <a:ext cx="6985000" cy="2828925"/>
            <a:chOff x="884" y="2115"/>
            <a:chExt cx="4400" cy="1782"/>
          </a:xfrm>
        </p:grpSpPr>
        <p:pic>
          <p:nvPicPr>
            <p:cNvPr id="30731" name="Picture 4" descr="0259e346992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4" y="2341"/>
              <a:ext cx="2160" cy="1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2" name="Picture 5" descr="41904942a420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80" y="2115"/>
              <a:ext cx="2404" cy="1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24" name="Picture 6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88913"/>
            <a:ext cx="84963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7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6165850"/>
            <a:ext cx="84963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8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-2665413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9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688012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AutoShape 10"/>
          <p:cNvSpPr>
            <a:spLocks noChangeArrowheads="1"/>
          </p:cNvSpPr>
          <p:nvPr/>
        </p:nvSpPr>
        <p:spPr bwMode="auto">
          <a:xfrm>
            <a:off x="3000375" y="476250"/>
            <a:ext cx="5783263" cy="8651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30729" name="WordArt 11"/>
          <p:cNvSpPr>
            <a:spLocks noChangeArrowheads="1" noChangeShapeType="1" noTextEdit="1"/>
          </p:cNvSpPr>
          <p:nvPr/>
        </p:nvSpPr>
        <p:spPr bwMode="auto">
          <a:xfrm>
            <a:off x="4859338" y="563563"/>
            <a:ext cx="23241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Поздравляем!</a:t>
            </a:r>
          </a:p>
        </p:txBody>
      </p:sp>
      <p:sp>
        <p:nvSpPr>
          <p:cNvPr id="54284" name="WordArt 12"/>
          <p:cNvSpPr>
            <a:spLocks noChangeArrowheads="1" noChangeShapeType="1" noTextEdit="1"/>
          </p:cNvSpPr>
          <p:nvPr/>
        </p:nvSpPr>
        <p:spPr bwMode="auto">
          <a:xfrm>
            <a:off x="3779838" y="1844675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Теперь у вас</a:t>
            </a:r>
          </a:p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500 000 рублей!</a:t>
            </a:r>
          </a:p>
        </p:txBody>
      </p:sp>
    </p:spTree>
  </p:cSld>
  <p:clrMapOvr>
    <a:masterClrMapping/>
  </p:clrMapOvr>
  <p:transition advClick="0" advTm="4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31748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500 000</a:t>
            </a:r>
          </a:p>
        </p:txBody>
      </p:sp>
      <p:sp>
        <p:nvSpPr>
          <p:cNvPr id="31749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31750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250 000</a:t>
            </a:r>
          </a:p>
        </p:txBody>
      </p:sp>
      <p:sp>
        <p:nvSpPr>
          <p:cNvPr id="31751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125 000</a:t>
            </a:r>
          </a:p>
        </p:txBody>
      </p:sp>
      <p:sp>
        <p:nvSpPr>
          <p:cNvPr id="31752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100 000</a:t>
            </a:r>
          </a:p>
        </p:txBody>
      </p:sp>
      <p:sp>
        <p:nvSpPr>
          <p:cNvPr id="31753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50 000</a:t>
            </a:r>
          </a:p>
        </p:txBody>
      </p:sp>
      <p:sp>
        <p:nvSpPr>
          <p:cNvPr id="31754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5 000</a:t>
            </a:r>
          </a:p>
        </p:txBody>
      </p:sp>
      <p:sp>
        <p:nvSpPr>
          <p:cNvPr id="31755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31756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31757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31758" name="Group 19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31760" name="Oval 20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1761" name="Picture 2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62" name="Picture 2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63" name="Picture 2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1759" name="Picture 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2339975" y="1628775"/>
            <a:ext cx="4608513" cy="2033588"/>
          </a:xfrm>
          <a:prstGeom prst="wedgeRoundRectCallout">
            <a:avLst>
              <a:gd name="adj1" fmla="val -77282"/>
              <a:gd name="adj2" fmla="val -25486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 dirty="0" smtClean="0"/>
              <a:t>Именно с этого форпоста начинается история освоения казаками земель нынешнего Каратузского района. Его название-</a:t>
            </a:r>
            <a:endParaRPr lang="ru-RU" sz="2400" b="1" dirty="0"/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32773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Г  </a:t>
            </a:r>
            <a:r>
              <a:rPr lang="ru-RU" sz="2400" b="1" dirty="0" err="1" smtClean="0"/>
              <a:t>Кужебарский</a:t>
            </a:r>
            <a:endParaRPr lang="ru-RU" sz="2400" b="1" dirty="0"/>
          </a:p>
        </p:txBody>
      </p:sp>
      <p:sp>
        <p:nvSpPr>
          <p:cNvPr id="41990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Б  </a:t>
            </a:r>
            <a:r>
              <a:rPr lang="ru-RU" sz="2400" b="1" dirty="0" err="1" smtClean="0"/>
              <a:t>Кебежский</a:t>
            </a:r>
            <a:endParaRPr lang="ru-RU" sz="2400" b="1" dirty="0"/>
          </a:p>
        </p:txBody>
      </p:sp>
      <p:sp>
        <p:nvSpPr>
          <p:cNvPr id="41991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В  </a:t>
            </a:r>
            <a:r>
              <a:rPr lang="ru-RU" sz="2400" b="1" dirty="0" err="1" smtClean="0"/>
              <a:t>Каратузский</a:t>
            </a:r>
            <a:endParaRPr lang="ru-RU" sz="2400" b="1" dirty="0"/>
          </a:p>
        </p:txBody>
      </p:sp>
      <p:sp>
        <p:nvSpPr>
          <p:cNvPr id="32776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А </a:t>
            </a:r>
            <a:r>
              <a:rPr lang="ru-RU" b="1" dirty="0" smtClean="0"/>
              <a:t> </a:t>
            </a:r>
            <a:r>
              <a:rPr lang="ru-RU" sz="2400" b="1" dirty="0" err="1" smtClean="0"/>
              <a:t>Шадатский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2777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500 000</a:t>
            </a:r>
          </a:p>
        </p:txBody>
      </p:sp>
      <p:sp>
        <p:nvSpPr>
          <p:cNvPr id="32778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32779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250 000</a:t>
            </a:r>
          </a:p>
        </p:txBody>
      </p:sp>
      <p:sp>
        <p:nvSpPr>
          <p:cNvPr id="32780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125 000</a:t>
            </a:r>
          </a:p>
        </p:txBody>
      </p:sp>
      <p:sp>
        <p:nvSpPr>
          <p:cNvPr id="32781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100 000</a:t>
            </a:r>
          </a:p>
        </p:txBody>
      </p:sp>
      <p:sp>
        <p:nvSpPr>
          <p:cNvPr id="32782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50 000</a:t>
            </a:r>
          </a:p>
        </p:txBody>
      </p:sp>
      <p:sp>
        <p:nvSpPr>
          <p:cNvPr id="32783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5 000</a:t>
            </a:r>
          </a:p>
        </p:txBody>
      </p:sp>
      <p:sp>
        <p:nvSpPr>
          <p:cNvPr id="32784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1000</a:t>
            </a:r>
          </a:p>
        </p:txBody>
      </p:sp>
      <p:sp>
        <p:nvSpPr>
          <p:cNvPr id="32785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42002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32787" name="Group 20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2517" y="119"/>
            <a:chExt cx="680" cy="635"/>
          </a:xfrm>
        </p:grpSpPr>
        <p:sp>
          <p:nvSpPr>
            <p:cNvPr id="32790" name="Oval 21"/>
            <p:cNvSpPr>
              <a:spLocks noChangeArrowheads="1"/>
            </p:cNvSpPr>
            <p:nvPr/>
          </p:nvSpPr>
          <p:spPr bwMode="auto">
            <a:xfrm>
              <a:off x="2517" y="119"/>
              <a:ext cx="680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2791" name="Picture 2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89" y="210"/>
              <a:ext cx="195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92" name="Picture 2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608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93" name="Picture 2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71" y="255"/>
              <a:ext cx="17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788" name="Picture 2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9" name="Picture 2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0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002"/>
                  </p:tgtEl>
                </p:cond>
              </p:nextCondLst>
            </p:seq>
          </p:childTnLst>
        </p:cTn>
      </p:par>
    </p:tnLst>
    <p:bldLst>
      <p:bldP spid="41990" grpId="0" animBg="1"/>
      <p:bldP spid="4199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34290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795" name="Group 12"/>
          <p:cNvGrpSpPr>
            <a:grpSpLocks/>
          </p:cNvGrpSpPr>
          <p:nvPr/>
        </p:nvGrpSpPr>
        <p:grpSpPr bwMode="auto">
          <a:xfrm>
            <a:off x="1403350" y="3357563"/>
            <a:ext cx="6985000" cy="2828925"/>
            <a:chOff x="884" y="2115"/>
            <a:chExt cx="4400" cy="1782"/>
          </a:xfrm>
        </p:grpSpPr>
        <p:pic>
          <p:nvPicPr>
            <p:cNvPr id="33803" name="Picture 2" descr="0259e346992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4" y="2341"/>
              <a:ext cx="2160" cy="1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4" name="Picture 3" descr="41904942a420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80" y="2115"/>
              <a:ext cx="2404" cy="1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3796" name="Picture 4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88913"/>
            <a:ext cx="84963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6165850"/>
            <a:ext cx="84963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6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-2665413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7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688012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3000375" y="476250"/>
            <a:ext cx="5783263" cy="8651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33801" name="WordArt 9"/>
          <p:cNvSpPr>
            <a:spLocks noChangeArrowheads="1" noChangeShapeType="1" noTextEdit="1"/>
          </p:cNvSpPr>
          <p:nvPr/>
        </p:nvSpPr>
        <p:spPr bwMode="auto">
          <a:xfrm>
            <a:off x="4500563" y="563563"/>
            <a:ext cx="2682875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Вы миллионер!</a:t>
            </a:r>
          </a:p>
        </p:txBody>
      </p:sp>
      <p:sp>
        <p:nvSpPr>
          <p:cNvPr id="47114" name="WordArt 10"/>
          <p:cNvSpPr>
            <a:spLocks noChangeArrowheads="1" noChangeShapeType="1" noTextEdit="1"/>
          </p:cNvSpPr>
          <p:nvPr/>
        </p:nvSpPr>
        <p:spPr bwMode="auto">
          <a:xfrm>
            <a:off x="3563938" y="1412875"/>
            <a:ext cx="5256212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Поздравляем 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 выигрышем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1 000 000 рублей!</a:t>
            </a:r>
          </a:p>
        </p:txBody>
      </p:sp>
    </p:spTree>
  </p:cSld>
  <p:clrMapOvr>
    <a:masterClrMapping/>
  </p:clrMapOvr>
  <p:transition advClick="0" advTm="5000">
    <p:sndAc>
      <p:stSnd>
        <p:snd r:embed="rId2" name="NEX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755650" y="1773238"/>
            <a:ext cx="7489825" cy="1338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До новой встречи!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4"/>
          <p:cNvSpPr>
            <a:spLocks noChangeArrowheads="1" noChangeShapeType="1" noTextEdit="1"/>
          </p:cNvSpPr>
          <p:nvPr/>
        </p:nvSpPr>
        <p:spPr bwMode="auto">
          <a:xfrm>
            <a:off x="3492500" y="260350"/>
            <a:ext cx="5472113" cy="316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Очень жаль!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Вы покидаете игру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без выигрыша.</a:t>
            </a:r>
          </a:p>
        </p:txBody>
      </p:sp>
      <p:pic>
        <p:nvPicPr>
          <p:cNvPr id="8200" name="Picture 8" descr="340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5084763"/>
            <a:ext cx="1655763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 descr="3402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804025" y="5157788"/>
            <a:ext cx="165576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pic>
        <p:nvPicPr>
          <p:cNvPr id="35846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29247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2"/>
          <p:cNvSpPr>
            <a:spLocks noChangeArrowheads="1" noChangeShapeType="1" noTextEdit="1"/>
          </p:cNvSpPr>
          <p:nvPr/>
        </p:nvSpPr>
        <p:spPr bwMode="auto">
          <a:xfrm>
            <a:off x="3492500" y="260350"/>
            <a:ext cx="5472113" cy="316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Очень жаль!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Вы покидаете игру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без выигрыша.</a:t>
            </a:r>
          </a:p>
        </p:txBody>
      </p:sp>
      <p:pic>
        <p:nvPicPr>
          <p:cNvPr id="68611" name="Picture 3" descr="340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5084763"/>
            <a:ext cx="1655763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4" descr="3402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804025" y="5157788"/>
            <a:ext cx="165576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pic>
        <p:nvPicPr>
          <p:cNvPr id="36870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29247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2"/>
          <p:cNvSpPr>
            <a:spLocks noChangeArrowheads="1" noChangeShapeType="1" noTextEdit="1"/>
          </p:cNvSpPr>
          <p:nvPr/>
        </p:nvSpPr>
        <p:spPr bwMode="auto">
          <a:xfrm>
            <a:off x="3492500" y="260350"/>
            <a:ext cx="5472113" cy="316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Очень жаль!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Вы покидаете игру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без выигрыша.</a:t>
            </a:r>
          </a:p>
        </p:txBody>
      </p:sp>
      <p:pic>
        <p:nvPicPr>
          <p:cNvPr id="69635" name="Picture 3" descr="340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5084763"/>
            <a:ext cx="1655763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4" descr="3402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804025" y="5157788"/>
            <a:ext cx="165576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pic>
        <p:nvPicPr>
          <p:cNvPr id="37894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29247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Picture 3" descr="340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5084763"/>
            <a:ext cx="1655763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4" descr="3402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804025" y="5157788"/>
            <a:ext cx="165576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pic>
        <p:nvPicPr>
          <p:cNvPr id="3891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29247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WordArt 2"/>
          <p:cNvSpPr>
            <a:spLocks noChangeArrowheads="1" noChangeShapeType="1" noTextEdit="1"/>
          </p:cNvSpPr>
          <p:nvPr/>
        </p:nvSpPr>
        <p:spPr bwMode="auto">
          <a:xfrm>
            <a:off x="3311525" y="1412875"/>
            <a:ext cx="5832475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Ваш выигрыш составил 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1 000 рублей.</a:t>
            </a:r>
          </a:p>
        </p:txBody>
      </p:sp>
      <p:sp>
        <p:nvSpPr>
          <p:cNvPr id="38919" name="WordArt 8"/>
          <p:cNvSpPr>
            <a:spLocks noChangeArrowheads="1" noChangeShapeType="1" noTextEdit="1"/>
          </p:cNvSpPr>
          <p:nvPr/>
        </p:nvSpPr>
        <p:spPr bwMode="auto">
          <a:xfrm>
            <a:off x="3022600" y="476250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340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5084763"/>
            <a:ext cx="1655763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 descr="3402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804025" y="5157788"/>
            <a:ext cx="165576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29247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WordArt 7"/>
          <p:cNvSpPr>
            <a:spLocks noChangeArrowheads="1" noChangeShapeType="1" noTextEdit="1"/>
          </p:cNvSpPr>
          <p:nvPr/>
        </p:nvSpPr>
        <p:spPr bwMode="auto">
          <a:xfrm>
            <a:off x="3311525" y="1412875"/>
            <a:ext cx="5832475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Ваш выигрыш составил 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1 000 рублей.</a:t>
            </a:r>
          </a:p>
        </p:txBody>
      </p:sp>
      <p:sp>
        <p:nvSpPr>
          <p:cNvPr id="39943" name="WordArt 8"/>
          <p:cNvSpPr>
            <a:spLocks noChangeArrowheads="1" noChangeShapeType="1" noTextEdit="1"/>
          </p:cNvSpPr>
          <p:nvPr/>
        </p:nvSpPr>
        <p:spPr bwMode="auto">
          <a:xfrm>
            <a:off x="3022600" y="476250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2339975" y="1628775"/>
            <a:ext cx="4608513" cy="2033588"/>
          </a:xfrm>
          <a:prstGeom prst="wedgeRoundRectCallout">
            <a:avLst>
              <a:gd name="adj1" fmla="val -77282"/>
              <a:gd name="adj2" fmla="val -25486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/>
              <a:t>На флаге и гербе </a:t>
            </a:r>
            <a:r>
              <a:rPr lang="ru-RU" b="1" dirty="0" err="1" smtClean="0"/>
              <a:t>Караратузского</a:t>
            </a:r>
            <a:r>
              <a:rPr lang="ru-RU" b="1" dirty="0" smtClean="0"/>
              <a:t> района изображен …</a:t>
            </a:r>
            <a:endParaRPr lang="ru-RU" b="1" dirty="0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5125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Г     </a:t>
            </a:r>
            <a:r>
              <a:rPr lang="ru-RU" b="1" dirty="0" smtClean="0"/>
              <a:t>Никто</a:t>
            </a:r>
            <a:endParaRPr lang="ru-RU" b="1" dirty="0"/>
          </a:p>
        </p:txBody>
      </p:sp>
      <p:sp>
        <p:nvSpPr>
          <p:cNvPr id="5126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Б     </a:t>
            </a:r>
            <a:r>
              <a:rPr lang="ru-RU" b="1" dirty="0" smtClean="0"/>
              <a:t>Орел</a:t>
            </a:r>
            <a:endParaRPr lang="ru-RU" b="1" dirty="0"/>
          </a:p>
        </p:txBody>
      </p:sp>
      <p:sp>
        <p:nvSpPr>
          <p:cNvPr id="5127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В </a:t>
            </a:r>
            <a:r>
              <a:rPr lang="ru-RU" b="1" dirty="0" smtClean="0"/>
              <a:t>В.В. Путин</a:t>
            </a:r>
            <a:endParaRPr lang="ru-RU" b="1" dirty="0"/>
          </a:p>
        </p:txBody>
      </p:sp>
      <p:sp>
        <p:nvSpPr>
          <p:cNvPr id="5128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А    </a:t>
            </a:r>
            <a:r>
              <a:rPr lang="ru-RU" b="1" dirty="0" smtClean="0"/>
              <a:t> Казак</a:t>
            </a:r>
            <a:endParaRPr lang="ru-RU" b="1" dirty="0"/>
          </a:p>
        </p:txBody>
      </p:sp>
      <p:sp>
        <p:nvSpPr>
          <p:cNvPr id="5129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5130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</a:t>
            </a:r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5133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100 000</a:t>
            </a:r>
          </a:p>
        </p:txBody>
      </p:sp>
      <p:sp>
        <p:nvSpPr>
          <p:cNvPr id="5134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25 000</a:t>
            </a:r>
          </a:p>
        </p:txBody>
      </p:sp>
      <p:sp>
        <p:nvSpPr>
          <p:cNvPr id="5135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5 000</a:t>
            </a:r>
          </a:p>
        </p:txBody>
      </p:sp>
      <p:sp>
        <p:nvSpPr>
          <p:cNvPr id="5136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1000</a:t>
            </a:r>
          </a:p>
        </p:txBody>
      </p:sp>
      <p:sp>
        <p:nvSpPr>
          <p:cNvPr id="5137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</a:t>
            </a:r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pic>
        <p:nvPicPr>
          <p:cNvPr id="5139" name="Picture 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40" name="Группа 24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3995738" y="188913"/>
            <a:chExt cx="1079500" cy="1008062"/>
          </a:xfrm>
        </p:grpSpPr>
        <p:sp>
          <p:nvSpPr>
            <p:cNvPr id="5141" name="Oval 19"/>
            <p:cNvSpPr>
              <a:spLocks noChangeArrowheads="1"/>
            </p:cNvSpPr>
            <p:nvPr/>
          </p:nvSpPr>
          <p:spPr bwMode="auto">
            <a:xfrm>
              <a:off x="3995738" y="188913"/>
              <a:ext cx="1079500" cy="100806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142" name="Picture 2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427538" y="333375"/>
              <a:ext cx="309562" cy="503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3" name="Picture 2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140200" y="404813"/>
              <a:ext cx="273050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4" name="Picture 2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716463" y="404813"/>
              <a:ext cx="273050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8"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340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5084763"/>
            <a:ext cx="1655763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3" descr="3402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804025" y="5157788"/>
            <a:ext cx="165576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pic>
        <p:nvPicPr>
          <p:cNvPr id="4096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29247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WordArt 7"/>
          <p:cNvSpPr>
            <a:spLocks noChangeArrowheads="1" noChangeShapeType="1" noTextEdit="1"/>
          </p:cNvSpPr>
          <p:nvPr/>
        </p:nvSpPr>
        <p:spPr bwMode="auto">
          <a:xfrm>
            <a:off x="3311525" y="1412875"/>
            <a:ext cx="5832475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Ваш выигрыш составил </a:t>
            </a:r>
          </a:p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1 000 рублей.</a:t>
            </a:r>
          </a:p>
        </p:txBody>
      </p:sp>
      <p:sp>
        <p:nvSpPr>
          <p:cNvPr id="40967" name="WordArt 8"/>
          <p:cNvSpPr>
            <a:spLocks noChangeArrowheads="1" noChangeShapeType="1" noTextEdit="1"/>
          </p:cNvSpPr>
          <p:nvPr/>
        </p:nvSpPr>
        <p:spPr bwMode="auto">
          <a:xfrm>
            <a:off x="3022600" y="476250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3" descr="340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5084763"/>
            <a:ext cx="1655763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 descr="3402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804025" y="5157788"/>
            <a:ext cx="165576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pic>
        <p:nvPicPr>
          <p:cNvPr id="4198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29247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WordArt 2"/>
          <p:cNvSpPr>
            <a:spLocks noChangeArrowheads="1" noChangeShapeType="1" noTextEdit="1"/>
          </p:cNvSpPr>
          <p:nvPr/>
        </p:nvSpPr>
        <p:spPr bwMode="auto">
          <a:xfrm>
            <a:off x="2987675" y="2060575"/>
            <a:ext cx="597693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У Вас 100 000 рублей!</a:t>
            </a:r>
          </a:p>
        </p:txBody>
      </p:sp>
      <p:sp>
        <p:nvSpPr>
          <p:cNvPr id="41991" name="WordArt 8"/>
          <p:cNvSpPr>
            <a:spLocks noChangeArrowheads="1" noChangeShapeType="1" noTextEdit="1"/>
          </p:cNvSpPr>
          <p:nvPr/>
        </p:nvSpPr>
        <p:spPr bwMode="auto">
          <a:xfrm>
            <a:off x="3022600" y="476250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340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5084763"/>
            <a:ext cx="1655763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9" name="Picture 3" descr="3402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804025" y="5157788"/>
            <a:ext cx="165576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29247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WordArt 6"/>
          <p:cNvSpPr>
            <a:spLocks noChangeArrowheads="1" noChangeShapeType="1" noTextEdit="1"/>
          </p:cNvSpPr>
          <p:nvPr/>
        </p:nvSpPr>
        <p:spPr bwMode="auto">
          <a:xfrm>
            <a:off x="2987675" y="2060575"/>
            <a:ext cx="597693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У Вас 100 000 рублей!</a:t>
            </a:r>
          </a:p>
        </p:txBody>
      </p:sp>
      <p:sp>
        <p:nvSpPr>
          <p:cNvPr id="43015" name="WordArt 7"/>
          <p:cNvSpPr>
            <a:spLocks noChangeArrowheads="1" noChangeShapeType="1" noTextEdit="1"/>
          </p:cNvSpPr>
          <p:nvPr/>
        </p:nvSpPr>
        <p:spPr bwMode="auto">
          <a:xfrm>
            <a:off x="3022600" y="476250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340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5084763"/>
            <a:ext cx="1655763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3" descr="3402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804025" y="5157788"/>
            <a:ext cx="165576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pic>
        <p:nvPicPr>
          <p:cNvPr id="4403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29247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WordArt 7"/>
          <p:cNvSpPr>
            <a:spLocks noChangeArrowheads="1" noChangeShapeType="1" noTextEdit="1"/>
          </p:cNvSpPr>
          <p:nvPr/>
        </p:nvSpPr>
        <p:spPr bwMode="auto">
          <a:xfrm>
            <a:off x="2987675" y="2060575"/>
            <a:ext cx="597693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У Вас 100 000 рублей!</a:t>
            </a:r>
          </a:p>
        </p:txBody>
      </p:sp>
      <p:sp>
        <p:nvSpPr>
          <p:cNvPr id="44039" name="WordArt 8"/>
          <p:cNvSpPr>
            <a:spLocks noChangeArrowheads="1" noChangeShapeType="1" noTextEdit="1"/>
          </p:cNvSpPr>
          <p:nvPr/>
        </p:nvSpPr>
        <p:spPr bwMode="auto">
          <a:xfrm>
            <a:off x="3022600" y="476250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340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5084763"/>
            <a:ext cx="1655763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3" descr="3402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804025" y="5157788"/>
            <a:ext cx="165576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323850" y="6165850"/>
            <a:ext cx="284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Продолжить игру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6588125" y="6165850"/>
            <a:ext cx="237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Покинуть игру</a:t>
            </a:r>
          </a:p>
        </p:txBody>
      </p:sp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29247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WordArt 7"/>
          <p:cNvSpPr>
            <a:spLocks noChangeArrowheads="1" noChangeShapeType="1" noTextEdit="1"/>
          </p:cNvSpPr>
          <p:nvPr/>
        </p:nvSpPr>
        <p:spPr bwMode="auto">
          <a:xfrm>
            <a:off x="2987675" y="2060575"/>
            <a:ext cx="597693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У Вас 100 000 рублей!</a:t>
            </a:r>
          </a:p>
        </p:txBody>
      </p:sp>
      <p:sp>
        <p:nvSpPr>
          <p:cNvPr id="45064" name="WordArt 8"/>
          <p:cNvSpPr>
            <a:spLocks noChangeArrowheads="1" noChangeShapeType="1" noTextEdit="1"/>
          </p:cNvSpPr>
          <p:nvPr/>
        </p:nvSpPr>
        <p:spPr bwMode="auto">
          <a:xfrm>
            <a:off x="3022600" y="476250"/>
            <a:ext cx="6121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Вы покидаете игру.</a:t>
            </a:r>
          </a:p>
        </p:txBody>
      </p:sp>
    </p:spTree>
  </p:cSld>
  <p:clrMapOvr>
    <a:masterClrMapping/>
  </p:clrMapOvr>
  <p:transition>
    <p:sndAc>
      <p:stSnd>
        <p:snd r:embed="rId2" name="LO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34290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7" name="Group 3"/>
          <p:cNvGrpSpPr>
            <a:grpSpLocks/>
          </p:cNvGrpSpPr>
          <p:nvPr/>
        </p:nvGrpSpPr>
        <p:grpSpPr bwMode="auto">
          <a:xfrm>
            <a:off x="1403350" y="3357563"/>
            <a:ext cx="6985000" cy="2828925"/>
            <a:chOff x="884" y="2115"/>
            <a:chExt cx="4400" cy="1782"/>
          </a:xfrm>
        </p:grpSpPr>
        <p:pic>
          <p:nvPicPr>
            <p:cNvPr id="6155" name="Picture 4" descr="0259e346992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4" y="2341"/>
              <a:ext cx="2160" cy="1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6" name="Picture 5" descr="41904942a420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80" y="2115"/>
              <a:ext cx="2404" cy="1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48" name="Picture 6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88913"/>
            <a:ext cx="84963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7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6165850"/>
            <a:ext cx="84963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8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-2665413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9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688012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2" name="AutoShape 10"/>
          <p:cNvSpPr>
            <a:spLocks noChangeArrowheads="1"/>
          </p:cNvSpPr>
          <p:nvPr/>
        </p:nvSpPr>
        <p:spPr bwMode="auto">
          <a:xfrm>
            <a:off x="3000375" y="476250"/>
            <a:ext cx="5783263" cy="8651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153" name="WordArt 11"/>
          <p:cNvSpPr>
            <a:spLocks noChangeArrowheads="1" noChangeShapeType="1" noTextEdit="1"/>
          </p:cNvSpPr>
          <p:nvPr/>
        </p:nvSpPr>
        <p:spPr bwMode="auto">
          <a:xfrm>
            <a:off x="4859338" y="563563"/>
            <a:ext cx="23241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Поздравляем!</a:t>
            </a:r>
          </a:p>
        </p:txBody>
      </p:sp>
      <p:sp>
        <p:nvSpPr>
          <p:cNvPr id="65548" name="WordArt 12"/>
          <p:cNvSpPr>
            <a:spLocks noChangeArrowheads="1" noChangeShapeType="1" noTextEdit="1"/>
          </p:cNvSpPr>
          <p:nvPr/>
        </p:nvSpPr>
        <p:spPr bwMode="auto">
          <a:xfrm>
            <a:off x="3995738" y="1844675"/>
            <a:ext cx="48244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Ваш выигрыш </a:t>
            </a:r>
          </a:p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100 рублей</a:t>
            </a:r>
          </a:p>
        </p:txBody>
      </p:sp>
    </p:spTree>
  </p:cSld>
  <p:clrMapOvr>
    <a:masterClrMapping/>
  </p:clrMapOvr>
  <p:transition advClick="0" advTm="3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7172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7173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7174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7175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7176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100 000</a:t>
            </a:r>
          </a:p>
        </p:txBody>
      </p:sp>
      <p:sp>
        <p:nvSpPr>
          <p:cNvPr id="7177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50 000</a:t>
            </a:r>
          </a:p>
        </p:txBody>
      </p:sp>
      <p:sp>
        <p:nvSpPr>
          <p:cNvPr id="7178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5 000</a:t>
            </a:r>
          </a:p>
        </p:txBody>
      </p:sp>
      <p:sp>
        <p:nvSpPr>
          <p:cNvPr id="7179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1000</a:t>
            </a:r>
          </a:p>
        </p:txBody>
      </p:sp>
      <p:sp>
        <p:nvSpPr>
          <p:cNvPr id="7180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</a:t>
            </a:r>
          </a:p>
        </p:txBody>
      </p:sp>
      <p:sp>
        <p:nvSpPr>
          <p:cNvPr id="7181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grpSp>
        <p:nvGrpSpPr>
          <p:cNvPr id="7182" name="Группа 22"/>
          <p:cNvGrpSpPr>
            <a:grpSpLocks/>
          </p:cNvGrpSpPr>
          <p:nvPr/>
        </p:nvGrpSpPr>
        <p:grpSpPr bwMode="auto">
          <a:xfrm>
            <a:off x="3995738" y="188913"/>
            <a:ext cx="1079500" cy="1008062"/>
            <a:chOff x="3995738" y="188913"/>
            <a:chExt cx="1079500" cy="1008062"/>
          </a:xfrm>
        </p:grpSpPr>
        <p:sp>
          <p:nvSpPr>
            <p:cNvPr id="7184" name="Oval 19"/>
            <p:cNvSpPr>
              <a:spLocks noChangeArrowheads="1"/>
            </p:cNvSpPr>
            <p:nvPr/>
          </p:nvSpPr>
          <p:spPr bwMode="auto">
            <a:xfrm>
              <a:off x="3995738" y="188913"/>
              <a:ext cx="1079500" cy="100806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185" name="Picture 2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27538" y="333375"/>
              <a:ext cx="309562" cy="503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6" name="Picture 2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40200" y="404813"/>
              <a:ext cx="273050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7" name="Picture 2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16463" y="404813"/>
              <a:ext cx="273050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183" name="Picture 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2339975" y="1628775"/>
            <a:ext cx="4608513" cy="2033588"/>
          </a:xfrm>
          <a:prstGeom prst="wedgeRoundRectCallout">
            <a:avLst>
              <a:gd name="adj1" fmla="val -77282"/>
              <a:gd name="adj2" fmla="val -25486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/>
              <a:t>У казаков принято здороваться</a:t>
            </a:r>
            <a:endParaRPr lang="ru-RU" b="1" dirty="0"/>
          </a:p>
          <a:p>
            <a:pPr algn="ctr"/>
            <a:endParaRPr lang="ru-RU" dirty="0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8197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0840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Г </a:t>
            </a:r>
            <a:r>
              <a:rPr lang="ru-RU" sz="2400" b="1" dirty="0" smtClean="0"/>
              <a:t>со всеми</a:t>
            </a:r>
            <a:endParaRPr lang="ru-RU" sz="2400" b="1" dirty="0"/>
          </a:p>
        </p:txBody>
      </p:sp>
      <p:sp>
        <p:nvSpPr>
          <p:cNvPr id="8198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5661025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Б </a:t>
            </a:r>
            <a:r>
              <a:rPr lang="ru-RU" sz="1600" b="1" dirty="0" smtClean="0"/>
              <a:t>только со взрослыми</a:t>
            </a:r>
            <a:endParaRPr lang="ru-RU" b="1" dirty="0"/>
          </a:p>
        </p:txBody>
      </p:sp>
      <p:sp>
        <p:nvSpPr>
          <p:cNvPr id="9223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0840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В   </a:t>
            </a:r>
            <a:r>
              <a:rPr lang="ru-RU" sz="2400" b="1" dirty="0" smtClean="0"/>
              <a:t>ни с кем</a:t>
            </a:r>
            <a:endParaRPr lang="ru-RU" sz="2400" b="1" dirty="0"/>
          </a:p>
        </p:txBody>
      </p:sp>
      <p:sp>
        <p:nvSpPr>
          <p:cNvPr id="9224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850" y="4292600"/>
            <a:ext cx="2952750" cy="792163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/>
              <a:t>А  </a:t>
            </a:r>
            <a:r>
              <a:rPr lang="ru-RU" sz="2000" b="1" dirty="0" smtClean="0"/>
              <a:t>со знакомыми</a:t>
            </a:r>
            <a:endParaRPr lang="ru-RU" sz="2000" b="1" dirty="0"/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8205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100 000</a:t>
            </a:r>
          </a:p>
        </p:txBody>
      </p:sp>
      <p:sp>
        <p:nvSpPr>
          <p:cNvPr id="8206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50 000</a:t>
            </a:r>
          </a:p>
        </p:txBody>
      </p:sp>
      <p:sp>
        <p:nvSpPr>
          <p:cNvPr id="8207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5 000</a:t>
            </a:r>
          </a:p>
        </p:txBody>
      </p:sp>
      <p:sp>
        <p:nvSpPr>
          <p:cNvPr id="8208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1000</a:t>
            </a:r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</a:t>
            </a:r>
          </a:p>
        </p:txBody>
      </p:sp>
      <p:sp>
        <p:nvSpPr>
          <p:cNvPr id="9234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8211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212" name="Picture 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3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4" name="Picture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5" name="Picture 2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4"/>
                  </p:tgtEl>
                </p:cond>
              </p:nextCondLst>
            </p:seq>
          </p:childTnLst>
        </p:cTn>
      </p:par>
    </p:tnLst>
    <p:bldLst>
      <p:bldP spid="9223" grpId="0" animBg="1"/>
      <p:bldP spid="92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34290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9" name="Group 3"/>
          <p:cNvGrpSpPr>
            <a:grpSpLocks/>
          </p:cNvGrpSpPr>
          <p:nvPr/>
        </p:nvGrpSpPr>
        <p:grpSpPr bwMode="auto">
          <a:xfrm>
            <a:off x="1403350" y="3357563"/>
            <a:ext cx="6985000" cy="2828925"/>
            <a:chOff x="884" y="2115"/>
            <a:chExt cx="4400" cy="1782"/>
          </a:xfrm>
        </p:grpSpPr>
        <p:pic>
          <p:nvPicPr>
            <p:cNvPr id="9227" name="Picture 4" descr="0259e3469922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4" y="2341"/>
              <a:ext cx="2160" cy="1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8" name="Picture 5" descr="41904942a420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80" y="2115"/>
              <a:ext cx="2404" cy="1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20" name="Picture 6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88913"/>
            <a:ext cx="84963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7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6165850"/>
            <a:ext cx="84963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8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-2665413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9" descr="9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688012" y="3249613"/>
            <a:ext cx="61198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AutoShape 10"/>
          <p:cNvSpPr>
            <a:spLocks noChangeArrowheads="1"/>
          </p:cNvSpPr>
          <p:nvPr/>
        </p:nvSpPr>
        <p:spPr bwMode="auto">
          <a:xfrm>
            <a:off x="3000375" y="476250"/>
            <a:ext cx="5783263" cy="8651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9225" name="WordArt 11"/>
          <p:cNvSpPr>
            <a:spLocks noChangeArrowheads="1" noChangeShapeType="1" noTextEdit="1"/>
          </p:cNvSpPr>
          <p:nvPr/>
        </p:nvSpPr>
        <p:spPr bwMode="auto">
          <a:xfrm>
            <a:off x="4859338" y="563563"/>
            <a:ext cx="23241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Поздравляем!</a:t>
            </a:r>
          </a:p>
        </p:txBody>
      </p:sp>
      <p:sp>
        <p:nvSpPr>
          <p:cNvPr id="64524" name="WordArt 12"/>
          <p:cNvSpPr>
            <a:spLocks noChangeArrowheads="1" noChangeShapeType="1" noTextEdit="1"/>
          </p:cNvSpPr>
          <p:nvPr/>
        </p:nvSpPr>
        <p:spPr bwMode="auto">
          <a:xfrm>
            <a:off x="3924300" y="1844675"/>
            <a:ext cx="46085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Вы заработали</a:t>
            </a:r>
          </a:p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500 рублей</a:t>
            </a:r>
          </a:p>
        </p:txBody>
      </p:sp>
    </p:spTree>
  </p:cSld>
  <p:clrMapOvr>
    <a:masterClrMapping/>
  </p:clrMapOvr>
  <p:transition advClick="0" advTm="3000">
    <p:sndAc>
      <p:stSnd>
        <p:snd r:embed="rId2" name="W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24860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AutoShape 4"/>
          <p:cNvSpPr>
            <a:spLocks noChangeArrowheads="1"/>
          </p:cNvSpPr>
          <p:nvPr/>
        </p:nvSpPr>
        <p:spPr bwMode="auto">
          <a:xfrm>
            <a:off x="7524750" y="18891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1 000 000</a:t>
            </a:r>
          </a:p>
        </p:txBody>
      </p:sp>
      <p:sp>
        <p:nvSpPr>
          <p:cNvPr id="10244" name="AutoShape 9"/>
          <p:cNvSpPr>
            <a:spLocks noChangeArrowheads="1"/>
          </p:cNvSpPr>
          <p:nvPr/>
        </p:nvSpPr>
        <p:spPr bwMode="auto">
          <a:xfrm>
            <a:off x="7524750" y="7651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500 000</a:t>
            </a:r>
          </a:p>
        </p:txBody>
      </p:sp>
      <p:sp>
        <p:nvSpPr>
          <p:cNvPr id="10245" name="AutoShape 10"/>
          <p:cNvSpPr>
            <a:spLocks noChangeArrowheads="1"/>
          </p:cNvSpPr>
          <p:nvPr/>
        </p:nvSpPr>
        <p:spPr bwMode="auto">
          <a:xfrm>
            <a:off x="7524750" y="594995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0246" name="AutoShape 11"/>
          <p:cNvSpPr>
            <a:spLocks noChangeArrowheads="1"/>
          </p:cNvSpPr>
          <p:nvPr/>
        </p:nvSpPr>
        <p:spPr bwMode="auto">
          <a:xfrm>
            <a:off x="7524750" y="14128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250 000</a:t>
            </a:r>
          </a:p>
        </p:txBody>
      </p:sp>
      <p:sp>
        <p:nvSpPr>
          <p:cNvPr id="10247" name="AutoShape 12"/>
          <p:cNvSpPr>
            <a:spLocks noChangeArrowheads="1"/>
          </p:cNvSpPr>
          <p:nvPr/>
        </p:nvSpPr>
        <p:spPr bwMode="auto">
          <a:xfrm>
            <a:off x="7524750" y="2060575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125 000</a:t>
            </a:r>
          </a:p>
        </p:txBody>
      </p:sp>
      <p:sp>
        <p:nvSpPr>
          <p:cNvPr id="10248" name="AutoShape 13"/>
          <p:cNvSpPr>
            <a:spLocks noChangeArrowheads="1"/>
          </p:cNvSpPr>
          <p:nvPr/>
        </p:nvSpPr>
        <p:spPr bwMode="auto">
          <a:xfrm>
            <a:off x="7524750" y="2708275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100 000</a:t>
            </a:r>
          </a:p>
        </p:txBody>
      </p:sp>
      <p:sp>
        <p:nvSpPr>
          <p:cNvPr id="10249" name="AutoShape 14"/>
          <p:cNvSpPr>
            <a:spLocks noChangeArrowheads="1"/>
          </p:cNvSpPr>
          <p:nvPr/>
        </p:nvSpPr>
        <p:spPr bwMode="auto">
          <a:xfrm>
            <a:off x="7524750" y="3357563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50 000</a:t>
            </a:r>
          </a:p>
        </p:txBody>
      </p:sp>
      <p:sp>
        <p:nvSpPr>
          <p:cNvPr id="10250" name="AutoShape 15"/>
          <p:cNvSpPr>
            <a:spLocks noChangeArrowheads="1"/>
          </p:cNvSpPr>
          <p:nvPr/>
        </p:nvSpPr>
        <p:spPr bwMode="auto">
          <a:xfrm>
            <a:off x="7524750" y="4076700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5 000</a:t>
            </a:r>
          </a:p>
        </p:txBody>
      </p:sp>
      <p:sp>
        <p:nvSpPr>
          <p:cNvPr id="10251" name="AutoShape 16"/>
          <p:cNvSpPr>
            <a:spLocks noChangeArrowheads="1"/>
          </p:cNvSpPr>
          <p:nvPr/>
        </p:nvSpPr>
        <p:spPr bwMode="auto">
          <a:xfrm>
            <a:off x="7524750" y="4652963"/>
            <a:ext cx="1439863" cy="4318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1000</a:t>
            </a:r>
          </a:p>
        </p:txBody>
      </p:sp>
      <p:sp>
        <p:nvSpPr>
          <p:cNvPr id="10252" name="AutoShape 17"/>
          <p:cNvSpPr>
            <a:spLocks noChangeArrowheads="1"/>
          </p:cNvSpPr>
          <p:nvPr/>
        </p:nvSpPr>
        <p:spPr bwMode="auto">
          <a:xfrm>
            <a:off x="7524750" y="5373688"/>
            <a:ext cx="1439863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10253" name="Oval 18"/>
          <p:cNvSpPr>
            <a:spLocks noChangeArrowheads="1"/>
          </p:cNvSpPr>
          <p:nvPr/>
        </p:nvSpPr>
        <p:spPr bwMode="auto">
          <a:xfrm>
            <a:off x="2627313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50/50</a:t>
            </a:r>
          </a:p>
        </p:txBody>
      </p:sp>
      <p:sp>
        <p:nvSpPr>
          <p:cNvPr id="10254" name="Oval 19"/>
          <p:cNvSpPr>
            <a:spLocks noChangeArrowheads="1"/>
          </p:cNvSpPr>
          <p:nvPr/>
        </p:nvSpPr>
        <p:spPr bwMode="auto">
          <a:xfrm>
            <a:off x="3995738" y="188913"/>
            <a:ext cx="1079500" cy="10080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55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333375"/>
            <a:ext cx="3095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6" name="Picture 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7" name="Picture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404813"/>
            <a:ext cx="273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8" name="Picture 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88913"/>
            <a:ext cx="107950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19047</TotalTime>
  <Words>849</Words>
  <Application>Microsoft Office PowerPoint</Application>
  <PresentationFormat>Экран (4:3)</PresentationFormat>
  <Paragraphs>366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6" baseType="lpstr">
      <vt:lpstr>Arial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soh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serga</dc:creator>
  <cp:lastModifiedBy>Пользователь Windows</cp:lastModifiedBy>
  <cp:revision>36</cp:revision>
  <dcterms:created xsi:type="dcterms:W3CDTF">2009-12-08T10:28:34Z</dcterms:created>
  <dcterms:modified xsi:type="dcterms:W3CDTF">2021-09-19T09:15:43Z</dcterms:modified>
</cp:coreProperties>
</file>