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79" r:id="rId4"/>
    <p:sldId id="281" r:id="rId5"/>
    <p:sldId id="28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00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31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4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98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65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4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0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522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48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9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CF25C-FE89-4748-A723-FC1F38E63B75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29553-FD35-4E55-8FC0-4FB47DA07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9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7877" y="0"/>
            <a:ext cx="99371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470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230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1" y="116631"/>
            <a:ext cx="9144000" cy="671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126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4. На следующем шаге нужно выбрать упражнения:</a:t>
            </a:r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модуль и тему (1 - 2);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Отметьте упражнения, которые хотите отправить (3);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Установите параметры сдачи задания (4);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Подтвердите выбор, нажав на Создать задание (5).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465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94" y="0"/>
            <a:ext cx="917169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128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 отправки наведите курсором мыши на строку с заданием, чтобы открыть упражнения в режиме предварительного просмотра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 странице выбора упражнений система предложит вам выбрать параметры работы, чтобы ученики не списывали:</a:t>
            </a:r>
          </a:p>
          <a:p>
            <a:r>
              <a:rPr lang="ru-RU" dirty="0" smtClean="0"/>
              <a:t>срок сдачи;</a:t>
            </a:r>
          </a:p>
          <a:p>
            <a:r>
              <a:rPr lang="ru-RU" dirty="0" smtClean="0"/>
              <a:t>время выполнения;</a:t>
            </a:r>
          </a:p>
          <a:p>
            <a:r>
              <a:rPr lang="ru-RU" dirty="0" smtClean="0"/>
              <a:t>показывать ответы ученику или нет.</a:t>
            </a:r>
          </a:p>
          <a:p>
            <a:r>
              <a:rPr lang="ru-RU" dirty="0" smtClean="0"/>
              <a:t>Установите эти параметры до отправки задания.</a:t>
            </a:r>
          </a:p>
          <a:p>
            <a:endParaRPr lang="ru-RU" dirty="0" smtClean="0"/>
          </a:p>
          <a:p>
            <a:r>
              <a:rPr lang="ru-RU" dirty="0" smtClean="0"/>
              <a:t>5. Система сгенерировала ссылку для учеников. Скопируйте ссылку на задание и отправьте классу любым удобным для вас способом.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5023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016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делать, если вы не нашли нужные материалы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команда контента активно работает над добавлением новых материалов. Если вы не нашли нужное пособие, предмет или хотите добавить на платформу класс, оставьте пожелание на платформе, чтобы его быстрее взяли в работу. Вы можете выбрать другое подходящее пособие для занятий.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этого: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личном кабинете нажмите кнопку Добавить задание;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нажмите на одну из кнопок: Нет моего предмета/Нет моего учебника;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впишите пожелание в окошко;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отправьте ответ.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723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3999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4892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0628"/>
            <a:ext cx="9036495" cy="677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015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Шаг 3. Переименуйте задание, чтобы идентифицировать класс и тему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переименовать задание, чтобы ориентироваться по темам. Или переходите к шагу 4, если вам подходит автоматическое название.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переименовать задание: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нужное задание из списка.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Нажмите Переименовать.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Введите в поле новое название или тему, обязательно оставьте дату и время создания в заголовке для вашего удобства.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Нажмите Сохранить.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Выполненные задания будут отсортированы по классам, если ваши ученики верно укажут класс при регистрации, или при выполнении упражнений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473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624736"/>
          </a:xfrm>
        </p:spPr>
        <p:txBody>
          <a:bodyPr/>
          <a:lstStyle/>
          <a:p>
            <a:r>
              <a:rPr lang="ru-RU" b="1" dirty="0" smtClean="0"/>
              <a:t>Интерактивная рабочая тетрадь </a:t>
            </a:r>
            <a:r>
              <a:rPr lang="en-US" b="1" dirty="0" err="1" smtClean="0"/>
              <a:t>Skysmart</a:t>
            </a:r>
            <a:endParaRPr lang="ru-RU" b="1" dirty="0" smtClean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Ключевые преимущества продукта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Входит в федеральный перечень рекомендованных цифровых ресурсов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Материалы одобрены ФИПИ.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Экспертное заключение МПГУ.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Экспертиза АНО «Агентство стратегических инициатив».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Материалы соответствуют стандартам качества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Задания разработаны на основе рабочих тетрадей к УМК АО «Издательство „Просвещение"».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Подходят ко всем учебникам из ФПУ.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Соответствуют ФГОС.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Уникальные задания, которых нет в интернете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Авторский контент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Skysmart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100 000 заданий по 15 предметам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12+ обучающих механик .Защита от списывания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Генерируем уникальный вариант для каждого ученика.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лгоритмы подбирают новые задания, адаптируя типовые.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Нельзя скопировать текст задания и найти ответ в интернете.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Можно ограничивать время на задания, чтобы ученики не успевали списать.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Ученик не сможет подсмотреть ответы, даже если зарегистрируется как учитель.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562220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669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Шаг 4. Посмотрите первые результаты учеников.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Посмотреть результаты учеников можно в вашем личном кабинете.</a:t>
            </a:r>
          </a:p>
          <a:p>
            <a:r>
              <a:rPr lang="ru-RU" dirty="0" smtClean="0"/>
              <a:t>Если вы уже зарегистрированы:</a:t>
            </a:r>
          </a:p>
          <a:p>
            <a:r>
              <a:rPr lang="ru-RU" dirty="0" smtClean="0"/>
              <a:t>Войдите на сайт https://edu.skysmart.ru/ , используя логин и пароль.</a:t>
            </a:r>
          </a:p>
          <a:p>
            <a:r>
              <a:rPr lang="ru-RU" dirty="0" smtClean="0"/>
              <a:t>Сайт автоматически перенаправит вас на страницу с перечнем отправленных заданий.</a:t>
            </a:r>
          </a:p>
          <a:p>
            <a:r>
              <a:rPr lang="ru-RU" dirty="0" smtClean="0"/>
              <a:t>На странице с результатами вы увидите:</a:t>
            </a:r>
          </a:p>
          <a:p>
            <a:r>
              <a:rPr lang="ru-RU" dirty="0" smtClean="0"/>
              <a:t>Перечень отправленных заданий (1) - переключайтесь между ними, чтобы посмотреть статистику по каждому;</a:t>
            </a:r>
          </a:p>
          <a:p>
            <a:r>
              <a:rPr lang="ru-RU" dirty="0" smtClean="0"/>
              <a:t>Общая статистика класса по каждому отправленному перечню заданий - (2);</a:t>
            </a:r>
          </a:p>
          <a:p>
            <a:r>
              <a:rPr lang="ru-RU" dirty="0" smtClean="0"/>
              <a:t>Ниже расположена статистика по результату выполнения каждого ученика - (3);</a:t>
            </a:r>
          </a:p>
          <a:p>
            <a:r>
              <a:rPr lang="ru-RU" dirty="0" smtClean="0"/>
              <a:t>В строке будет написано Еще решает, если ученик не завершил выполнение упражнения, или Подробнее - если все задания завершены.</a:t>
            </a:r>
          </a:p>
          <a:p>
            <a:r>
              <a:rPr lang="ru-RU" dirty="0" smtClean="0"/>
              <a:t>Под именем и фамилией каждого ученика вы увидите дату завершения задания.</a:t>
            </a:r>
          </a:p>
          <a:p>
            <a:r>
              <a:rPr lang="ru-RU" dirty="0" smtClean="0"/>
              <a:t>Наведите на строку с именем ученика и нажмите Подробнее, чтобы увидеть ошибки каждого - (4). Либо нажмите Еще решает, чтобы увидеть, как ученик справляется с заданиями, на каком упражнении остановился выполнять.</a:t>
            </a:r>
          </a:p>
          <a:p>
            <a:r>
              <a:rPr lang="ru-RU" dirty="0" smtClean="0"/>
              <a:t>Если ученик выполнил задание по истечению таймера, вы увидите соответствующую пометку "с опозданием" в статистике. У такого ученика будет 2 результата - за упражнения, которые он успел выполнить до истечения таймера, и общий балл за выполненное задание без учета длительности выполнения. Нажмите Подробнее, чтобы увидеть эти различия.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618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9170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535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хватает функций и инструментов в личном кабинете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Функция еще не реализована на платформе? Вы можете ускорить процесс ее добавления. Для этого нажмите на кнопку "Что улучшить в сервисе?" и оставьте пожелания.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Спасибо, что помогаете нам стать лучше.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8910"/>
            <a:ext cx="9144000" cy="493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7231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6552728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шкала (индикатор) серая, значит, ученик не выполнил задание, или система не засчитала ответ.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может быть не засчитан, если ученик забыл нажать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заполнения ответа. В таком случае ученику нужно вернуться к заданию и нажать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поле ввода.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сбросить результат или выполнить работу над ошибками?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может выполнить любое задание лишь один раз. Если слайд будет отправлен ученику в другом задании, упражнение отобразится уже выполненным.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Переделать задание или сбросить результат - такой функционал пока недоступен на платформе.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954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260648"/>
            <a:ext cx="87849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Уникальная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интерактивная тетрадь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skysmart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экономит массу времени, она самостоятельно оценивает работы учеников, показывает статистику по каждому ученику и по всему классу, позволяет с комфортом обучаться не только в дистанционном режиме, но и в обычном - очном.    Кроме школьной программы, есть неожиданные, но интересные для подростков задания: тренажеры игры на гитаре 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укулеле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, рисование, разработка мобильных игр, знакомство с модной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соцсетью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«Тик Ток» и даже основы заработка в интернете.  Обучение на платформе  совершенно бесплатно.</a:t>
            </a:r>
          </a:p>
        </p:txBody>
      </p:sp>
    </p:spTree>
    <p:extLst>
      <p:ext uri="{BB962C8B-B14F-4D97-AF65-F5344CB8AC3E}">
        <p14:creationId xmlns:p14="http://schemas.microsoft.com/office/powerpoint/2010/main" val="2060666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6009531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Задания есть по 15 предметам: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математика, алгебра, геометрия, информатика, русский язык, литература, английский язык, физика, химия, биология, обществознание, история, география, ОБЖ, технология.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Преимущества заданий: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Задания проверяются автоматически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нужно фотографировать или сканировать выполненные задания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сложных заданиях можно включать подсказки и советы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двух разных учеников отображаются разные, но подобные по сложности и смыслу задачи, ответы также будут разными. У каждой задачи — 15-20 вариантов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Тренажер ОГЭ/ЕГЭ есть по 2 школьным предметам: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математика и русский язык.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Преимущества тренажера: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10 000+ пробных экзаменационных вариантов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сгенерировать новый можно за пару кликов 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ВПР - это всероссийские проверочные работы по основным школьным предметам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Школьники пишут проверочные работы ежегодно, начиная с 4-го класса и до окончания школы.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ВПР проводится для оценки качества образования, чтобы выяснить насколько полученные знания соответствуют требованиям ФГОС.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нашем тренажере есть задания для подготовки к ВПР по 5 школьным предметам: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Математика,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лгебра,       геометрия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,     русский язык  ,    английский язык.</a:t>
            </a:r>
          </a:p>
        </p:txBody>
      </p:sp>
    </p:spTree>
    <p:extLst>
      <p:ext uri="{BB962C8B-B14F-4D97-AF65-F5344CB8AC3E}">
        <p14:creationId xmlns:p14="http://schemas.microsoft.com/office/powerpoint/2010/main" val="1199772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55272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предоставляет 5 попыток, чтобы вписать верный ответ. За каждую попытку списывается  20% от максимального балла за это упражнение.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Например, рассмотрим упражнение, в котором нужно вписать ответ, представим, что максимальный балл за это упражнение составляет 10 баллов.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ученик дал правильный ответ с первой попытки - система оценит в 10 баллов,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 второй- 8 баллов,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третьей - 6 баллов, с четвертой - 4 балла,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пятой - 2 балла,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использовал ключ - 0 баллов.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Обратите внимание! После 3-й попытки ответа ученику будет доступен ключ к ответу. Если ученик использует ключ, упражнение будет оценено в 0 баллов, так как правильный ответ не был введен самостоятельно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Вписать ответ в пропуск (без вариантов выбора)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Развернутый ответ - проверка учителем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Проверка этого задания остается на стороне учителя.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автоматически поставит максимальный балл за упражнение, если ученик введет ответ в поле, и 0 - если после останется пустым.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68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Преподавателю - расчет баллов в интерактивной тетради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Skysmart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576064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такое оценка?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Ооценка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это итоговый результат в привычной 5-балльной шкале.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 переводим баллы в оценки по такой таблице: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0-20 баллов = 1        20-40 баллов = 2         40-60 баллов = 3         60-80 баллов = 4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80-100 баллов = 5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сам  решает, какую итоговую оценку поставить учащимся.                                Такая таблица перевода баллов приведена в качестве примера.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Терминология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Задание — набор слайдов.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Слайд — одно или несколько упражнений, размещенных на одной странице.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Упражнение — наименьшая единица задания для ученика. Как формируется суммарная оценка в отправленном задании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Одно задание - набор выбранных упражнений, набор слайдов.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Слайд - одна страница с упражнениями, может содержать несколько таковых.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Максимальный общий балл за задание - 100 баллов.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Максимальный балл не зависит от количества выбранных упражнений: вы можете выбрать как одно упражнение, так и 10, максимальный балл всё равно будет составлять 100 баллов.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13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78621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Пошаговая инструкция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Как начать работать с платформой преподавателю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Шаг 1. Зарегистрируйтесь в системе, чтобы сохранить результаты в одном месте!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Регистрация до отправки первого задания.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1Перейдите на сайт: https://edu.skysmart.ru/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2.Нажиме кнопку Войти в правом верхнем углу экрана.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3.На следующем шаге нажмите Зарегистрироваться в правом верхнем углу страницы.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4.Далее перед вами откроется форма для заполнения. Заполните информацию о себе, придумайте пароль, сохраните в надежном месте и получите введенные данные для входа в письме на почту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258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712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Шаг 2. Отправьте задание ученикам.</a:t>
            </a:r>
          </a:p>
          <a:p>
            <a:endParaRPr lang="ru-RU" dirty="0" smtClean="0"/>
          </a:p>
          <a:p>
            <a:r>
              <a:rPr lang="ru-RU" dirty="0" smtClean="0"/>
              <a:t>В личном кабинете нажмите кнопку Добавить задание.</a:t>
            </a:r>
          </a:p>
          <a:p>
            <a:r>
              <a:rPr lang="ru-RU" dirty="0" smtClean="0"/>
              <a:t>Выберите нужный предмет из перечня, чтобы перейти к выбору учебника на следующем шаге.</a:t>
            </a:r>
          </a:p>
          <a:p>
            <a:r>
              <a:rPr lang="ru-RU" dirty="0" smtClean="0"/>
              <a:t>Переходите к выбору класса. Прокрутите страницу вниз, чтобы выбрать все параметры:</a:t>
            </a:r>
          </a:p>
          <a:p>
            <a:r>
              <a:rPr lang="ru-RU" dirty="0" smtClean="0"/>
              <a:t>Выбрать предмет (1);</a:t>
            </a:r>
          </a:p>
          <a:p>
            <a:r>
              <a:rPr lang="ru-RU" dirty="0" smtClean="0"/>
              <a:t>Выбрать класс (2);</a:t>
            </a:r>
          </a:p>
          <a:p>
            <a:r>
              <a:rPr lang="ru-RU" dirty="0" smtClean="0"/>
              <a:t>Выбрать рабочую тетрадь (3) - кликните на нужный вариант, после чего кнопка выбора станет активной;</a:t>
            </a:r>
          </a:p>
          <a:p>
            <a:r>
              <a:rPr lang="ru-RU" dirty="0" smtClean="0"/>
              <a:t>Подтвердите выбор, нажав на кнопку К выбору упражнений (4).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051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739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577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1407</Words>
  <Application>Microsoft Office PowerPoint</Application>
  <PresentationFormat>Экран (4:3)</PresentationFormat>
  <Paragraphs>122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Преподавателю - расчет баллов в интерактивной тетради Skysmart</vt:lpstr>
      <vt:lpstr>            Пошаговая инструкция Как начать работать с платформой преподавателю Шаг 1. Зарегистрируйтесь в системе, чтобы сохранить результаты в одном месте! Регистрация до отправки первого задания. 1Перейдите на сайт: https://edu.skysmart.ru/ 2.Нажиме кнопку Войти в правом верхнем углу экрана. 3.На следующем шаге нажмите Зарегистрироваться в правом верхнем углу страницы. 4.Далее перед вами откроется форма для заполнения. Заполните информацию о себе, придумайте пароль, сохраните в надежном месте и получите введенные данные для входа в письме на почту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До отправки наведите курсором мыши на строку с заданием, чтобы открыть упражнения в режиме предварительного просмотра.</vt:lpstr>
      <vt:lpstr>Презентация PowerPoint</vt:lpstr>
      <vt:lpstr>Что делать, если вы не нашли нужные материалы</vt:lpstr>
      <vt:lpstr>Презентация PowerPoint</vt:lpstr>
      <vt:lpstr>Презентация PowerPoint</vt:lpstr>
      <vt:lpstr>Шаг 3. Переименуйте задание, чтобы идентифицировать класс и тему </vt:lpstr>
      <vt:lpstr>Презентация PowerPoint</vt:lpstr>
      <vt:lpstr>Шаг 4. Посмотрите первые результаты учеников. </vt:lpstr>
      <vt:lpstr>Презентация PowerPoint</vt:lpstr>
      <vt:lpstr>Презентация PowerPoint</vt:lpstr>
      <vt:lpstr>   Не хватает функций и инструментов в личном кабинете Функция еще не реализована на платформе? Вы можете ускорить процесс ее добавления. Для этого нажмите на кнопку "Что улучшить в сервисе?" и оставьте пожелания. Спасибо, что помогаете нам стать лучше.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19</cp:revision>
  <dcterms:created xsi:type="dcterms:W3CDTF">2020-12-21T11:04:24Z</dcterms:created>
  <dcterms:modified xsi:type="dcterms:W3CDTF">2020-12-27T10:01:15Z</dcterms:modified>
</cp:coreProperties>
</file>