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2/8/2023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8B8CE6-6254-418B-A07A-632FDC05C1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18052" y="2742465"/>
            <a:ext cx="9301534" cy="1373070"/>
          </a:xfrm>
        </p:spPr>
        <p:txBody>
          <a:bodyPr/>
          <a:lstStyle/>
          <a:p>
            <a:r>
              <a:rPr lang="ru-RU" sz="5200" dirty="0"/>
              <a:t>Это страшное слово - война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2677E5-5BEF-4FF2-83B7-E4904CABCC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542935"/>
          </a:xfrm>
        </p:spPr>
        <p:txBody>
          <a:bodyPr>
            <a:normAutofit/>
          </a:bodyPr>
          <a:lstStyle/>
          <a:p>
            <a:r>
              <a:rPr lang="ru-RU" dirty="0"/>
              <a:t>Презентация для детей старшего дошкольного возраста</a:t>
            </a:r>
          </a:p>
          <a:p>
            <a:r>
              <a:rPr lang="ru-RU" dirty="0"/>
              <a:t>Разработала: старший воспитатель МАДОУ – детский сад № 65 структурное подразделение 78 </a:t>
            </a:r>
          </a:p>
          <a:p>
            <a:r>
              <a:rPr lang="ru-RU" dirty="0"/>
              <a:t>Гавриленко Кристина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141206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AD6933-ABF9-40AB-896B-C593663DE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20" y="5139696"/>
            <a:ext cx="11926957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А как вы думаете, почему войну назвали Великой? Великой эту войну назвали, потому что в ней участвовали десятки миллионов людей, она длилась четыре года, а победа в ней потребовала от нашего народа огромного напряжения физических и духовных сил.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28FD411-A7DD-4A89-BD5B-F1A06BC1BA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937" y="157167"/>
            <a:ext cx="5834124" cy="437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00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471A79-A5D6-43DF-94E1-DB06C1923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300" y="5484984"/>
            <a:ext cx="11339400" cy="1080938"/>
          </a:xfrm>
        </p:spPr>
        <p:txBody>
          <a:bodyPr>
            <a:normAutofit fontScale="90000"/>
          </a:bodyPr>
          <a:lstStyle/>
          <a:p>
            <a:r>
              <a:rPr lang="ru-RU" dirty="0"/>
              <a:t>А почему войну назвали Отечественной? А отечественной она называется, потому что война эта была направлена на защиту своего отечества – Родины.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354F8AD-0360-46F5-9655-B1A6E9725A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417" y="142722"/>
            <a:ext cx="8627166" cy="52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02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C1816F-C9AB-4591-8A3D-37482858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23" y="753228"/>
            <a:ext cx="10161660" cy="1080938"/>
          </a:xfrm>
        </p:spPr>
        <p:txBody>
          <a:bodyPr>
            <a:normAutofit fontScale="90000"/>
          </a:bodyPr>
          <a:lstStyle/>
          <a:p>
            <a:r>
              <a:rPr lang="ru-RU" dirty="0"/>
              <a:t>Все люди поднялись на защиту своей страны. Наши солдаты храбро сражались за Родину, проявляли героизм, не боялись врага.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4ADA1A4-339B-437F-B980-E2472576D1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14" y="2508423"/>
            <a:ext cx="6098752" cy="359634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102227-D701-4A91-A3A3-6DF82AC011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240" y="2101514"/>
            <a:ext cx="3248308" cy="446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57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F7712C-E46B-4A6A-89D6-0D9C5EC35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539" y="753228"/>
            <a:ext cx="10055643" cy="1080938"/>
          </a:xfrm>
        </p:spPr>
        <p:txBody>
          <a:bodyPr>
            <a:normAutofit fontScale="90000"/>
          </a:bodyPr>
          <a:lstStyle/>
          <a:p>
            <a:r>
              <a:rPr lang="ru-RU" dirty="0"/>
              <a:t>После тяжелого боя наши солдаты отдыхали у костра, ели, набирались сил, чтобы снова идти в бой.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40C21BA-6396-453A-9819-9E15C23AF3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8092" y="2086560"/>
            <a:ext cx="6735815" cy="467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15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EF18D0-261A-48B8-8A3A-9EC042447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152" y="5357864"/>
            <a:ext cx="11617696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Не сразу удалось нашим солдатам прогнать врага. Ведь фашисты (так называли немецких солдат, напавших на нашу страну) долго готовились к войне, у них было много оружия и военной техники.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D3EB71F-FA74-4283-94E7-CB55D4FF4F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2558" y="108008"/>
            <a:ext cx="7046883" cy="471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75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4DA47E-1A0F-4322-A945-C91816A60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87" y="4980672"/>
            <a:ext cx="12046226" cy="1080938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Женщины в то страшное время без дела не сидели. Они выносили с поля боя раненых солдат, работали врачами и медсёстрами в больницах. А кто оставался дома, тот шил одежду для солдат, работал в поле, трудился на заводах и фабриках. Там женщины изготавливали снаряды и такую военную технику как самолёты, танки и пушки.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54ADA6-2823-4C8D-B8AF-00C769047D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31" y="329205"/>
            <a:ext cx="5806753" cy="392048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EEC10B8-15E8-48AC-BEA7-1D045109D6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617" y="531347"/>
            <a:ext cx="5686547" cy="351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714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07C4A3-80C2-4E63-8E49-DE52F6009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278" y="5537263"/>
            <a:ext cx="11847444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В это трудное время люди жили очень скромно, недоедали, а часто и голодали, замерзали, недосыпали. Но они знали, что их труд, их помощь нужны Родине.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1E175EE-D485-4EAE-9017-BF1E357E2B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3510" y="102712"/>
            <a:ext cx="7524979" cy="522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825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645164-749F-46E2-9903-635D07432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74" y="5550044"/>
            <a:ext cx="11728174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Как вы думаете, чем в это время были заняты дети? Дети в войне не оставались в стороне. Они помогали взрослым. Во многих городах были организованы госпитали.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77401FF-3627-4740-A5A6-AF7D00D651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5638" y="227018"/>
            <a:ext cx="7140724" cy="506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745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C4C76E-F7AE-4175-975A-D90F1C8FD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44" y="5351732"/>
            <a:ext cx="11683912" cy="1080938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Госпиталь - это больница для раненых солдат. В госпиталях ребята вместе с медсёстрами и нянечками окружали раненых заботой и вниманием - они поправляли постель, приносили пить, убирали палаты, где лежали солдаты. Выступали перед солдатами с концертами, читали стихи, исполняли песни, танцевали.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01DC332-9AA5-4757-8603-EB0DA959B8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800" y="519626"/>
            <a:ext cx="3763091" cy="248861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EBA870-409E-417B-8286-02E98FBDC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316" y="2420467"/>
            <a:ext cx="3830516" cy="24886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DBC158-A576-4335-A573-179606B8E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1257" y="519626"/>
            <a:ext cx="4048951" cy="290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051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55051D-3FA4-4CE1-8A84-82B78B354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378" y="5189975"/>
            <a:ext cx="11909244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Трудились дети и на заводах. Как вы думаете, чем они могли помочь? (Ответы детей) Дети помогали укладывать снаряды в ящики, на станках вытачивали необходимые детали для гранат.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F70DAF3-7C18-4D19-B5F9-FBD87557C8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756" y="765256"/>
            <a:ext cx="5416005" cy="37288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298B01-1E7F-41A9-8658-22826D2AB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533" y="741494"/>
            <a:ext cx="5416005" cy="370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71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3B2C10-3D74-4F97-B47F-B8C8B0CAC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AC240B-91B9-4757-A25B-458BC7784D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691" y="2125714"/>
            <a:ext cx="11140618" cy="4858182"/>
          </a:xfrm>
        </p:spPr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у детей знаний о Великой Отечественной войне, празднике Победы, памятниках славы войнам – освободителям.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Воспитание уважения к прошлому, чувство гордости за воинов-защитников, победивших в Великой Отечественной войне, за великий подвиг нашего народа, уважение к памяти погибших солдат.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у детей настроения сопереживания прошедшим событиям Великой Отечественной войны.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94305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AEBEB6-44AA-4864-BBD1-D4ABEB599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073436"/>
            <a:ext cx="12041766" cy="1080938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Трудились дети наравне со взрослыми. Как вы думаете, легко им было? Да, дети очень уставали. Бывало, кто–то засыпал около станка, но они понимали, что сейчас всем нелегко и их помощь важна для армии. А вечером, вместе с взрослыми, дети ходили по улицам города, смотрели, как затемнены окна, чтобы фашистские самолёты не могли сбрасывать бомбы на мирных жителей. А после налётов вражеских самолётов они тушили на крышах домов зажигательные бомбы, чтобы не было пожаров.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B320FA-0C4C-4449-82C3-C2A137A66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40" y="47279"/>
            <a:ext cx="4094382" cy="42969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811973-24D6-445E-8BC9-03BD960E60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94" y="84305"/>
            <a:ext cx="6179035" cy="425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360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BE911D-7325-4423-B15E-529EBAE6D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391488"/>
            <a:ext cx="12192000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Ещё во время войны дети помогали партизанам. А вы знаете, кто такие партизаны? Это люди, которые уходили в леса, жили в землянках (углублённых в землю жилищах), воевали с врагом. Фашисты их очень боялись.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9C2F7F5-BB2B-496D-B562-9A32CB8CC6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476" y="636477"/>
            <a:ext cx="6172540" cy="40150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986AD5-E2B2-4486-BFEA-2919D646D9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591" y="687351"/>
            <a:ext cx="5277933" cy="396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41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9243C-1A3C-4E1F-A65C-C47B70F84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135" y="5563767"/>
            <a:ext cx="11829730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Партизаны взрывали мосты, разрушали железные дороги, пуская под откос вражеские поезда, уничтожали склады с боеприпасами, чтобы врагу нечем было стрелять.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251B083-EE89-4760-9640-146EFBDA2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5188" y="213295"/>
            <a:ext cx="6781623" cy="505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240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77BDB0-6EE0-4DC0-9DB8-331F7C33D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378" y="5139697"/>
            <a:ext cx="11909244" cy="1080938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Дети, помогавшие партизанам, добывали сведения о количестве немецких солдат и их командирах, а также о количестве вооружения. Подумайте, как они это делали? Ведь записывать свои наблюдения юные разведчики не могли: это было очень опасно. Помощники партизан придумали военную хитрость. Хотите знать какую хитрость придумали дети?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C00D1D-3BF4-48B5-8A2D-EF311021A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943" y="170590"/>
            <a:ext cx="5592113" cy="420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9471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E23962-73B5-4F61-933E-ABB48C03F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21" y="5298723"/>
            <a:ext cx="11926957" cy="1080938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Они собирали палочки, ими обозначали немецких солдат. Сколько палочек, столько фашистов. Камешки символизировали пушки, шишки – это танки. Правда, здорово придумали? Командир партизанского отряда знал, какими силами, какой военной техникой обладают фашисты в этом городе или в этой деревне.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D6252CE-5142-401B-A563-E7158B29C5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76725" y="98521"/>
            <a:ext cx="4238547" cy="472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361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1990AE-19BE-42C4-9090-B7E6F797A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6" y="5395720"/>
            <a:ext cx="11873948" cy="1080938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Ребята, а как вы думаете, во время войны дети учились в школе?       В трудное военное время дети продолжали учиться. Было очень трудно. Тетрадей не было, поэтому писали дети углём на старых газетах. Но все старались учиться хорошо, чтобы не было стыдно перед отцами и старшими братьями, которые были на войне.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DE6E4EA-9AF2-4537-8951-6289D56EDF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025" y="381342"/>
            <a:ext cx="5591329" cy="42701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C97032-BCCD-413F-8B16-1DB5B847C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593" y="859825"/>
            <a:ext cx="6078381" cy="330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734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B72020-9BAF-4836-9028-CEA50470C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7428E0-E695-45DA-9D8C-991352782D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043" y="1948070"/>
            <a:ext cx="11502887" cy="4757530"/>
          </a:xfrm>
        </p:spPr>
        <p:txBody>
          <a:bodyPr>
            <a:normAutofit fontScale="92500" lnSpcReduction="1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 детей с понятием «война», рассказать о горе, которое она принесла, о защитниках, о значении праздника Победы для нашего народа, о ветеранах ВОВ.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патриотические чувства, любовь к Родине, уважение к войнам – освободителям.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Способствовать пониманию смысла устойчивых выражений «чтить память погибших», «минута молчания», «почётный караул».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у детей зрительное и слуховое внимание, мышление, память, расширять кругозор детей, стремление узнать больше нового, полезного, интересного об истории своей страны.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7551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2A9373-CF41-4BBA-A99C-85B4614B2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94" y="5009321"/>
            <a:ext cx="11432166" cy="1343835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22 июня 1941 года - одна из самых печальных дат в истории нашей страны, день, который нельзя забыть. В этот далёкий летний день люди занимались обычными делами.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2D8E9E0-08C6-4DF2-8346-51255E3242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3599" y="175199"/>
            <a:ext cx="5964801" cy="434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73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078D8F-3204-4BDF-AC58-EA380EC1B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052" y="4992049"/>
            <a:ext cx="11873948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Школьники готовились к выпускному вечеру. Девочки играли в «дочки - матери», шустрые мальчишки скакали верхом на деревянных лошадках, представляя себя бравыми наездниками.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A4F427-942E-43C3-9CEE-EA97E8B3392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85" y="294392"/>
            <a:ext cx="5667472" cy="3964012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3ACA14-E626-47DC-A338-11637095A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700" y="294392"/>
            <a:ext cx="6150684" cy="396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35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5430CB-61ED-4B6D-AF36-D86A372D8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83" y="5484254"/>
            <a:ext cx="11489635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И никто не подозревал, что приятные хлопоты, задорные игры и многие жизни перечеркнёт одно страшное слово - ВОЙНА.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12939A7-D079-4BAC-A989-8CE0932646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96" y="136371"/>
            <a:ext cx="6899207" cy="496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2A671D-5324-470D-BEAE-7891F2122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302" y="5537263"/>
            <a:ext cx="11510943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И совершенно неожиданно, в мирное и теплое воскресное утро без объявления войны, немецкие войска лавиной самолетов, снаряд и бомб обрушились на нашу страну.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6A0EA04-A59F-429B-926F-350965A46A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169" y="161448"/>
            <a:ext cx="4026379" cy="52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44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F73970-8150-4070-8FEC-D61D84693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753228"/>
            <a:ext cx="11330608" cy="1080938"/>
          </a:xfrm>
        </p:spPr>
        <p:txBody>
          <a:bodyPr/>
          <a:lstStyle/>
          <a:p>
            <a:r>
              <a:rPr lang="ru-RU" dirty="0"/>
              <a:t>В первые секунды войны погибли тысячи детей, стариков и женщин.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FC5FBDB-1110-4E6A-BEAC-FAF0C39EC9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345" y="2104462"/>
            <a:ext cx="8257310" cy="454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946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6D967C-7075-4754-81F3-AB2E204D7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043" y="5219210"/>
            <a:ext cx="11661913" cy="108093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Самолеты врага начали бомбить железные дороги, вокзалы и аэродромы. Так началась война между Советским Союзом (так раньше называли нашу страну Россию) и Германией – Великая Отечественная война.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562C8B2-1960-4B8D-9A1B-EE4A42FF84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768" y="181836"/>
            <a:ext cx="7162463" cy="460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350809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136</TotalTime>
  <Words>1007</Words>
  <Application>Microsoft Office PowerPoint</Application>
  <PresentationFormat>Широкоэкранный</PresentationFormat>
  <Paragraphs>35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Times New Roman</vt:lpstr>
      <vt:lpstr>Trebuchet MS</vt:lpstr>
      <vt:lpstr>Берлин</vt:lpstr>
      <vt:lpstr>Это страшное слово - война</vt:lpstr>
      <vt:lpstr>Цели: </vt:lpstr>
      <vt:lpstr>Задачи:</vt:lpstr>
      <vt:lpstr>22 июня 1941 года - одна из самых печальных дат в истории нашей страны, день, который нельзя забыть. В этот далёкий летний день люди занимались обычными делами. </vt:lpstr>
      <vt:lpstr>Школьники готовились к выпускному вечеру. Девочки играли в «дочки - матери», шустрые мальчишки скакали верхом на деревянных лошадках, представляя себя бравыми наездниками. </vt:lpstr>
      <vt:lpstr>И никто не подозревал, что приятные хлопоты, задорные игры и многие жизни перечеркнёт одно страшное слово - ВОЙНА.</vt:lpstr>
      <vt:lpstr>И совершенно неожиданно, в мирное и теплое воскресное утро без объявления войны, немецкие войска лавиной самолетов, снаряд и бомб обрушились на нашу страну. </vt:lpstr>
      <vt:lpstr>В первые секунды войны погибли тысячи детей, стариков и женщин.</vt:lpstr>
      <vt:lpstr>Самолеты врага начали бомбить железные дороги, вокзалы и аэродромы. Так началась война между Советским Союзом (так раньше называли нашу страну Россию) и Германией – Великая Отечественная война. </vt:lpstr>
      <vt:lpstr>А как вы думаете, почему войну назвали Великой? Великой эту войну назвали, потому что в ней участвовали десятки миллионов людей, она длилась четыре года, а победа в ней потребовала от нашего народа огромного напряжения физических и духовных сил. </vt:lpstr>
      <vt:lpstr>А почему войну назвали Отечественной? А отечественной она называется, потому что война эта была направлена на защиту своего отечества – Родины.</vt:lpstr>
      <vt:lpstr>Все люди поднялись на защиту своей страны. Наши солдаты храбро сражались за Родину, проявляли героизм, не боялись врага. </vt:lpstr>
      <vt:lpstr>После тяжелого боя наши солдаты отдыхали у костра, ели, набирались сил, чтобы снова идти в бой. </vt:lpstr>
      <vt:lpstr>Не сразу удалось нашим солдатам прогнать врага. Ведь фашисты (так называли немецких солдат, напавших на нашу страну) долго готовились к войне, у них было много оружия и военной техники. </vt:lpstr>
      <vt:lpstr>Женщины в то страшное время без дела не сидели. Они выносили с поля боя раненых солдат, работали врачами и медсёстрами в больницах. А кто оставался дома, тот шил одежду для солдат, работал в поле, трудился на заводах и фабриках. Там женщины изготавливали снаряды и такую военную технику как самолёты, танки и пушки.</vt:lpstr>
      <vt:lpstr>В это трудное время люди жили очень скромно, недоедали, а часто и голодали, замерзали, недосыпали. Но они знали, что их труд, их помощь нужны Родине.</vt:lpstr>
      <vt:lpstr>Как вы думаете, чем в это время были заняты дети? Дети в войне не оставались в стороне. Они помогали взрослым. Во многих городах были организованы госпитали. </vt:lpstr>
      <vt:lpstr>Госпиталь - это больница для раненых солдат. В госпиталях ребята вместе с медсёстрами и нянечками окружали раненых заботой и вниманием - они поправляли постель, приносили пить, убирали палаты, где лежали солдаты. Выступали перед солдатами с концертами, читали стихи, исполняли песни, танцевали. </vt:lpstr>
      <vt:lpstr>Трудились дети и на заводах. Как вы думаете, чем они могли помочь? (Ответы детей) Дети помогали укладывать снаряды в ящики, на станках вытачивали необходимые детали для гранат. </vt:lpstr>
      <vt:lpstr>Трудились дети наравне со взрослыми. Как вы думаете, легко им было? Да, дети очень уставали. Бывало, кто–то засыпал около станка, но они понимали, что сейчас всем нелегко и их помощь важна для армии. А вечером, вместе с взрослыми, дети ходили по улицам города, смотрели, как затемнены окна, чтобы фашистские самолёты не могли сбрасывать бомбы на мирных жителей. А после налётов вражеских самолётов они тушили на крышах домов зажигательные бомбы, чтобы не было пожаров.</vt:lpstr>
      <vt:lpstr>Ещё во время войны дети помогали партизанам. А вы знаете, кто такие партизаны? Это люди, которые уходили в леса, жили в землянках (углублённых в землю жилищах), воевали с врагом. Фашисты их очень боялись. </vt:lpstr>
      <vt:lpstr>Партизаны взрывали мосты, разрушали железные дороги, пуская под откос вражеские поезда, уничтожали склады с боеприпасами, чтобы врагу нечем было стрелять. </vt:lpstr>
      <vt:lpstr>Дети, помогавшие партизанам, добывали сведения о количестве немецких солдат и их командирах, а также о количестве вооружения. Подумайте, как они это делали? Ведь записывать свои наблюдения юные разведчики не могли: это было очень опасно. Помощники партизан придумали военную хитрость. Хотите знать какую хитрость придумали дети? </vt:lpstr>
      <vt:lpstr>Они собирали палочки, ими обозначали немецких солдат. Сколько палочек, столько фашистов. Камешки символизировали пушки, шишки – это танки. Правда, здорово придумали? Командир партизанского отряда знал, какими силами, какой военной техникой обладают фашисты в этом городе или в этой деревне.</vt:lpstr>
      <vt:lpstr>Ребята, а как вы думаете, во время войны дети учились в школе?       В трудное военное время дети продолжали учиться. Было очень трудно. Тетрадей не было, поэтому писали дети углём на старых газетах. Но все старались учиться хорошо, чтобы не было стыдно перед отцами и старшими братьями, которые были на войне.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Это страшное слово - война</dc:title>
  <dc:creator>Computer</dc:creator>
  <cp:lastModifiedBy>Computer</cp:lastModifiedBy>
  <cp:revision>16</cp:revision>
  <dcterms:created xsi:type="dcterms:W3CDTF">2021-05-11T07:04:39Z</dcterms:created>
  <dcterms:modified xsi:type="dcterms:W3CDTF">2023-02-08T05:15:11Z</dcterms:modified>
</cp:coreProperties>
</file>