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600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m0-tub-ru.yandex.net/i?id=f6d48fef279cdadd1e7671b4342446d5&amp;n=13" TargetMode="External"/><Relationship Id="rId13" Type="http://schemas.openxmlformats.org/officeDocument/2006/relationships/hyperlink" Target="http://11y.ru/files/00001433.jpg" TargetMode="External"/><Relationship Id="rId3" Type="http://schemas.openxmlformats.org/officeDocument/2006/relationships/hyperlink" Target="http://cs320224.vk.me/v320224891/3a01/gIz2NifrwtU.jpg" TargetMode="External"/><Relationship Id="rId7" Type="http://schemas.openxmlformats.org/officeDocument/2006/relationships/hyperlink" Target="https://img3.stockfresh.com/files/i/imagedb/m/98/5919014_stock-photo-pims20090713as0124jpg.jpg" TargetMode="External"/><Relationship Id="rId12" Type="http://schemas.openxmlformats.org/officeDocument/2006/relationships/hyperlink" Target="https://media.istockphoto.com/vectors/chess-rook-flat-icon-vector-id533892401?k=6&amp;m=533892401&amp;s=612x612&amp;w=0&amp;h=BLX47C2EHN_egBJEfUS-hjozYg9sYtt6r13XhY0Qkms" TargetMode="External"/><Relationship Id="rId17" Type="http://schemas.openxmlformats.org/officeDocument/2006/relationships/hyperlink" Target="https://static.woovector.com/files/c/he/ss/a1dd3af8f20fe10b1620cc75c8bae7ab/small/chess-design-elements-set.jpg" TargetMode="External"/><Relationship Id="rId2" Type="http://schemas.openxmlformats.org/officeDocument/2006/relationships/hyperlink" Target="https://muzofond.org/search/%D0%BF%D1%80%D0%BE%20%D1%88%D0%B0%D1%85%D0%BC%D0%B0%D1%82%D1%8B" TargetMode="External"/><Relationship Id="rId16" Type="http://schemas.openxmlformats.org/officeDocument/2006/relationships/hyperlink" Target="https://im0-tub-ru.yandex.net/i?id=70219fd2d4eaeb83ca39362e70c38e79&amp;n=1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3.stockfresh.com/files/i/idesign/m/24/4598799_stock-photo-rook-chess-piece.jpg" TargetMode="External"/><Relationship Id="rId11" Type="http://schemas.openxmlformats.org/officeDocument/2006/relationships/hyperlink" Target="https://img3.stockfresh.com/files/l/lenm/m/12/2361053_stock-photo-mascot.jpg" TargetMode="External"/><Relationship Id="rId5" Type="http://schemas.openxmlformats.org/officeDocument/2006/relationships/hyperlink" Target="https://ds02.infourok.ru/uploads/ex/0e69/00074de0-ddd292eb/img1.jpg" TargetMode="External"/><Relationship Id="rId15" Type="http://schemas.openxmlformats.org/officeDocument/2006/relationships/hyperlink" Target="https://thumbs.dreamstime.com/z/cartoon-chess-isolated-20537524.jpg" TargetMode="External"/><Relationship Id="rId10" Type="http://schemas.openxmlformats.org/officeDocument/2006/relationships/hyperlink" Target="https://yt3.ggpht.com/-NlO_YJEXv5U/AAAAAAAAAAI/AAAAAAAAAAA/26WY8iXj9aU/s900-c-k-no-mo-rj-c0xffffff/photo.jpg" TargetMode="External"/><Relationship Id="rId4" Type="http://schemas.openxmlformats.org/officeDocument/2006/relationships/hyperlink" Target="https://t4.ftcdn.net/jpg/00/69/44/93/500_F_69449392_pYXaIXoc3xAsywf4ivms9jpK3c6onFwT.jpg" TargetMode="External"/><Relationship Id="rId9" Type="http://schemas.openxmlformats.org/officeDocument/2006/relationships/hyperlink" Target="https://im0-tub-ru.yandex.net/i?id=652710a2f6e82634838d4c58b68c8cf2&amp;n=13" TargetMode="External"/><Relationship Id="rId14" Type="http://schemas.openxmlformats.org/officeDocument/2006/relationships/hyperlink" Target="https://im0-tub-ru.yandex.net/i?id=2b02523c9dd6291f403b504ea169c6d5&amp;n=1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62349777-stock-illustration-chess-figu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4071966" cy="2285992"/>
          </a:xfrm>
          <a:prstGeom prst="rect">
            <a:avLst/>
          </a:prstGeom>
        </p:spPr>
      </p:pic>
      <p:grpSp>
        <p:nvGrpSpPr>
          <p:cNvPr id="4" name="Группа 6"/>
          <p:cNvGrpSpPr/>
          <p:nvPr/>
        </p:nvGrpSpPr>
        <p:grpSpPr>
          <a:xfrm>
            <a:off x="1043608" y="2500306"/>
            <a:ext cx="7200800" cy="2306138"/>
            <a:chOff x="1115616" y="3223634"/>
            <a:chExt cx="7165477" cy="288836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3223634"/>
              <a:ext cx="7165477" cy="24285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Шахматное королевство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6002" y="5651093"/>
              <a:ext cx="5084704" cy="460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429124" y="5572140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Автор: Торопова О.А., учитель физической</a:t>
            </a:r>
          </a:p>
          <a:p>
            <a:r>
              <a:rPr lang="ru-RU" i="1" dirty="0" smtClean="0"/>
              <a:t>культуры МКОУ Заречной СОШ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checs-claymation.fl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1357298"/>
            <a:ext cx="3429024" cy="33575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9" y="1643050"/>
            <a:ext cx="42862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Воины шахматной армии: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пешка, ладья, конь, слон, ферзь. король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шахматы-карти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3571876"/>
            <a:ext cx="4714908" cy="31533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357166"/>
            <a:ext cx="7215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Памятка ученику начальной школы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11444555-stock-photo-3d-white-ch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642918"/>
            <a:ext cx="4286250" cy="5572134"/>
          </a:xfrm>
          <a:prstGeom prst="rect">
            <a:avLst/>
          </a:prstGeom>
        </p:spPr>
      </p:pic>
      <p:pic>
        <p:nvPicPr>
          <p:cNvPr id="2" name="Рисунок 1" descr="2716136_stock-photo-chess-board-masc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428604"/>
            <a:ext cx="2643206" cy="18573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3000372"/>
            <a:ext cx="3929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Ну, что же вы запомнили?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Молодцы!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57734" y="1443428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57734" y="561804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источники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000232" y="1643050"/>
            <a:ext cx="5572164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https://muzofond.org/search/%D0%BF%D1%80%D0%BE%20%D1%88%D0%B0%D1%85%D0%BC%D0%B0%D1%82%D1%8B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http://cs320224.vk.me/v320224891/3a01/gIz2NifrwtU.jpg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https://t4.ftcdn.net/jpg/00/69/44/93/500_F_69449392_pYXaIXoc3xAsywf4ivms9jpK3c6onFwT.jpg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https://ds02.infourok.ru/uploads/ex/0e69/00074de0-ddd292eb/img1.jpg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https://img3.stockfresh.com/files/i/idesign/m/24/4598799_stock-photo-rook-chess-piece.jpg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https://img3.stockfresh.com/files/i/imagedb/m/98/5919014_stock-photo-pims20090713as0124jpg.jpg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https://im0-tub-ru.yandex.net/i?id=f6d48fef279cdadd1e7671b4342446d5&amp;n=13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/>
              </a:rPr>
              <a:t>https://im0-tub-ru.yandex.net/i?id=652710a2f6e82634838d4c58b68c8cf2&amp;n=13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https://yt3.ggpht.com/-NlO_YJEXv5U/AAAAAAAAAAI/AAAAAAAAAAA/26WY8iXj9aU/s900-c-k-no-mo-rj-c0xffffff/photo.jpg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/>
              </a:rPr>
              <a:t>https://img3.stockfresh.com/files/l/lenm/m/12/2361053_stock-photo-mascot.jpg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2"/>
              </a:rPr>
              <a:t>https://media.istockphoto.com/vectors/chess-rook-flat-icon-vector-id533892401?k=6&amp;m=533892401&amp;s=612x612&amp;w=0&amp;h=BLX47C2EHN_egBJEfUS-hjozYg9sYtt6r13XhY0Qkms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3"/>
              </a:rPr>
              <a:t>http://11y.ru/files/00001433.jpg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4"/>
              </a:rPr>
              <a:t>https://im0-tub-ru.yandex.net/i?id=2b02523c9dd6291f403b504ea169c6d5&amp;n=13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5"/>
              </a:rPr>
              <a:t>https://thumbs.dreamstime.com/z/cartoon-chess-isolated-20537524.jpg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6"/>
              </a:rPr>
              <a:t>https://im0-thttp://www.liganet.hu/news/7573/950-sakk.jpgub-ru.yandex.net/i?ihttps://im0-tub-ru.yandex.net/i?id=0606920bfebe59ede09e183207c1e9e8&amp;n=13d=70219fd2d4eaeb83ca39362e70c38e79&amp;n=13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7"/>
              </a:rPr>
              <a:t>https://static.woovector.com/files/c/he/ss/a1dd3af8f20fe10b1620cc75c8bae7ab/small/chess-design-elements-set.jpg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ing-1743384__4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643050"/>
            <a:ext cx="5572164" cy="36433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71670" y="571480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королевство не найти ни 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одной географической карте.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1" y="5572140"/>
            <a:ext cx="5214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вы думаете , ребята, о каком королевстве идет речь?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haxmaty-v-vekto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1952614"/>
            <a:ext cx="4762510" cy="4905386"/>
          </a:xfrm>
          <a:prstGeom prst="rect">
            <a:avLst/>
          </a:prstGeom>
        </p:spPr>
      </p:pic>
      <p:pic>
        <p:nvPicPr>
          <p:cNvPr id="3" name="Рисунок 2" descr="2716136_stock-photo-chess-board-masc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285728"/>
            <a:ext cx="2714644" cy="235745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14743" y="714356"/>
            <a:ext cx="43577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Королевство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«Шахматная доска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d5659e590e6505b079fd55c2f18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071546"/>
            <a:ext cx="6929486" cy="557216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85918" y="357166"/>
            <a:ext cx="5429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Армия «Шахматные фигуры»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716136_stock-photo-chess-board-masc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5214950"/>
            <a:ext cx="2286016" cy="1643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361053_stock-photo-masco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290"/>
            <a:ext cx="3286148" cy="235745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00430" y="500042"/>
            <a:ext cx="3786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Воины шахматной армии «Пешки»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nimation-1297161_128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1645908"/>
            <a:ext cx="5429288" cy="52120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598799_stock-photo-rook-chess-pie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0"/>
            <a:ext cx="2857520" cy="412911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868" y="500042"/>
            <a:ext cx="39290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Воины шахматной армии «Ладьи»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338924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000240"/>
            <a:ext cx="4414848" cy="43434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7788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857364"/>
            <a:ext cx="3217945" cy="321471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87716" y="571480"/>
            <a:ext cx="43685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Воины шахматной армии «Слоны и кони»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5066309-Chess-figure-bishop-knigh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840945"/>
            <a:ext cx="4071966" cy="4017055"/>
          </a:xfrm>
          <a:prstGeom prst="rect">
            <a:avLst/>
          </a:prstGeom>
        </p:spPr>
      </p:pic>
      <p:pic>
        <p:nvPicPr>
          <p:cNvPr id="5" name="Рисунок 4" descr="2716136_stock-photo-chess-board-masco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4643446"/>
            <a:ext cx="3214710" cy="22145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hess_PNG84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2071678"/>
            <a:ext cx="5643602" cy="47863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14678" y="571480"/>
            <a:ext cx="46434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Воины шахматной армии «Король и ферзь»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716136_stock-photo-chess-board-masc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85728"/>
            <a:ext cx="2428892" cy="20002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3105834"/>
            <a:ext cx="22860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не путаться, запомните: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«Ферзь любит свой цвет».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hess_PNG84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576192"/>
            <a:ext cx="5929354" cy="52818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71670" y="500042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Игру всегда начинают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белые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6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179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</dc:title>
  <dc:creator>Фокина Лидия Петровна</dc:creator>
  <cp:keywords>Шаблон презентации</cp:keywords>
  <cp:lastModifiedBy>Admin</cp:lastModifiedBy>
  <cp:revision>55</cp:revision>
  <dcterms:created xsi:type="dcterms:W3CDTF">2014-07-06T18:18:01Z</dcterms:created>
  <dcterms:modified xsi:type="dcterms:W3CDTF">2017-12-31T17:29:40Z</dcterms:modified>
</cp:coreProperties>
</file>