
<file path=[Content_Types].xml><?xml version="1.0" encoding="utf-8"?>
<Types xmlns="http://schemas.openxmlformats.org/package/2006/content-types">
  <Default Extension="png" ContentType="image/png"/>
  <Default Extension="bin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913" r:id="rId2"/>
    <p:sldMasterId id="2147483949" r:id="rId3"/>
  </p:sldMasterIdLst>
  <p:notesMasterIdLst>
    <p:notesMasterId r:id="rId26"/>
  </p:notesMasterIdLst>
  <p:sldIdLst>
    <p:sldId id="312" r:id="rId4"/>
    <p:sldId id="294" r:id="rId5"/>
    <p:sldId id="290" r:id="rId6"/>
    <p:sldId id="305" r:id="rId7"/>
    <p:sldId id="295" r:id="rId8"/>
    <p:sldId id="314" r:id="rId9"/>
    <p:sldId id="298" r:id="rId10"/>
    <p:sldId id="282" r:id="rId11"/>
    <p:sldId id="283" r:id="rId12"/>
    <p:sldId id="285" r:id="rId13"/>
    <p:sldId id="308" r:id="rId14"/>
    <p:sldId id="287" r:id="rId15"/>
    <p:sldId id="288" r:id="rId16"/>
    <p:sldId id="309" r:id="rId17"/>
    <p:sldId id="302" r:id="rId18"/>
    <p:sldId id="293" r:id="rId19"/>
    <p:sldId id="296" r:id="rId20"/>
    <p:sldId id="310" r:id="rId21"/>
    <p:sldId id="279" r:id="rId22"/>
    <p:sldId id="267" r:id="rId23"/>
    <p:sldId id="280" r:id="rId24"/>
    <p:sldId id="307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C9082F-4CC1-40B8-9C18-3B57075D8D39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9BFFD0-3AF9-4E4B-A764-8B78D65334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6677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7B601-226C-48B7-BE33-926EE52AA3D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82971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9FA208B0-D1E1-4B78-87CB-8D4D14024F33}" type="datetime9">
              <a:rPr lang="ru-RU" altLang="ru-RU" smtClean="0"/>
              <a:pPr eaLnBrk="1" hangingPunct="1"/>
              <a:t>17.11.2022 15:46:59</a:t>
            </a:fld>
            <a:endParaRPr lang="ru-RU" altLang="ru-RU" smtClean="0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4213889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0.png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D:\клипарты\школа\27c29d07866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81"/>
          <a:stretch>
            <a:fillRect/>
          </a:stretch>
        </p:blipFill>
        <p:spPr bwMode="auto">
          <a:xfrm>
            <a:off x="285750" y="0"/>
            <a:ext cx="8429625" cy="520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D:\клипарты\школа\b756a7739ab6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4214813"/>
            <a:ext cx="1714500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клипарты\школа\Безимени-3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5214938"/>
            <a:ext cx="1571625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C:\Users\Helen\Desktop\схемы\шаблоны мои\русский язык\2012-02-07_165936.jp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5429250"/>
            <a:ext cx="2876550" cy="125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13245-8E9E-421F-8497-0A68F841DB8A}" type="datetimeFigureOut">
              <a:rPr lang="ru-RU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1F0882-403F-4F98-A9B0-78293E0E4D7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68060186"/>
      </p:ext>
    </p:extLst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132B1-6602-4E22-A4E5-EBD32683F8D5}" type="datetimeFigureOut">
              <a:rPr lang="ru-RU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5F377B-4F65-4C83-B70E-A4993AE2B70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65963415"/>
      </p:ext>
    </p:extLst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6FF23-E0AD-4DFF-B54E-BD1866C83ED4}" type="datetimeFigureOut">
              <a:rPr lang="ru-RU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8C407F-0FFE-4C9C-A45E-D0C6077F7FD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18218603"/>
      </p:ext>
    </p:extLst>
  </p:cSld>
  <p:clrMapOvr>
    <a:masterClrMapping/>
  </p:clrMapOvr>
  <p:transition>
    <p:wedg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0615145"/>
      </p:ext>
    </p:extLst>
  </p:cSld>
  <p:clrMapOvr>
    <a:masterClrMapping/>
  </p:clrMapOvr>
  <p:transition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D:\клипарты\школа\27c29d07866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81"/>
          <a:stretch>
            <a:fillRect/>
          </a:stretch>
        </p:blipFill>
        <p:spPr bwMode="auto">
          <a:xfrm>
            <a:off x="285750" y="0"/>
            <a:ext cx="8429625" cy="520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D:\клипарты\школа\b756a7739ab6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4214813"/>
            <a:ext cx="1714500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:\клипарты\школа\Безимени-3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5214938"/>
            <a:ext cx="1571625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C:\Users\Helen\Desktop\схемы\шаблоны мои\русский язык\2012-02-07_165936.jp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5429250"/>
            <a:ext cx="2876550" cy="125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7EF05-21C0-4FED-ABC4-755FF5A8F35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61184D-F7F1-4C92-8A4F-C992C745BA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7041339"/>
      </p:ext>
    </p:extLst>
  </p:cSld>
  <p:clrMapOvr>
    <a:masterClrMapping/>
  </p:clrMapOvr>
  <p:transition>
    <p:plus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CEC686-5A9A-439E-B8A0-B2B1B444C83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1D3A1-55DF-4560-A586-DEF339E297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43881279"/>
      </p:ext>
    </p:extLst>
  </p:cSld>
  <p:clrMapOvr>
    <a:masterClrMapping/>
  </p:clrMapOvr>
  <p:transition>
    <p:plus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85D7E-6F72-428F-856D-415572AAFC7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D46F7-02C7-4315-9D19-5A05D2A1DB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9201124"/>
      </p:ext>
    </p:extLst>
  </p:cSld>
  <p:clrMapOvr>
    <a:masterClrMapping/>
  </p:clrMapOvr>
  <p:transition>
    <p:plus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9B03D-970D-4622-A2AA-978F39EFEF7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7E628-AE7F-44C3-AC52-F70ABAC69E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74608001"/>
      </p:ext>
    </p:extLst>
  </p:cSld>
  <p:clrMapOvr>
    <a:masterClrMapping/>
  </p:clrMapOvr>
  <p:transition>
    <p:plus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334CB-5A91-4150-A012-3CD31F55EE7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5D48E9-CEE1-41E5-831D-EB1083B06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42335881"/>
      </p:ext>
    </p:extLst>
  </p:cSld>
  <p:clrMapOvr>
    <a:masterClrMapping/>
  </p:clrMapOvr>
  <p:transition>
    <p:plus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0BFACF-C1D0-484B-B0B3-1319FA890CC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B19BD-82FD-4F4E-81E8-21FA35C6BA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23203729"/>
      </p:ext>
    </p:extLst>
  </p:cSld>
  <p:clrMapOvr>
    <a:masterClrMapping/>
  </p:clrMapOvr>
  <p:transition>
    <p:plus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49A62-A971-429A-928A-5E668DFA733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B2CEC-93A9-423F-B1C9-F37E92E8E4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40049573"/>
      </p:ext>
    </p:extLst>
  </p:cSld>
  <p:clrMapOvr>
    <a:masterClrMapping/>
  </p:clrMapOvr>
  <p:transition>
    <p:plu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495279-84E7-4F60-9EEA-B4E8F9DBB846}" type="datetimeFigureOut">
              <a:rPr lang="ru-RU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71F0BB-BAC1-4640-AA86-21EC12812F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15812356"/>
      </p:ext>
    </p:extLst>
  </p:cSld>
  <p:clrMapOvr>
    <a:masterClrMapping/>
  </p:clrMapOvr>
  <p:transition>
    <p:wedg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4C7EF5-CF04-4530-9091-149EE26C250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A887D-A501-4695-9CFE-045DC82F20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23913355"/>
      </p:ext>
    </p:extLst>
  </p:cSld>
  <p:clrMapOvr>
    <a:masterClrMapping/>
  </p:clrMapOvr>
  <p:transition>
    <p:plus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F0E0A-8876-4ABB-8F8C-00DDCB61AE0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BFE53-F648-439F-85B4-CFAFF18B5F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97034515"/>
      </p:ext>
    </p:extLst>
  </p:cSld>
  <p:clrMapOvr>
    <a:masterClrMapping/>
  </p:clrMapOvr>
  <p:transition>
    <p:plus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E2E5FA-9455-4C59-A896-B465AD566D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BAFD1-1E69-4F2C-B1D4-1A0CCF2C67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41325411"/>
      </p:ext>
    </p:extLst>
  </p:cSld>
  <p:clrMapOvr>
    <a:masterClrMapping/>
  </p:clrMapOvr>
  <p:transition>
    <p:plus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166F5-BD7F-4741-8DAB-C47F328368F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4C312-379B-47C4-9753-8EDC726A25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41875295"/>
      </p:ext>
    </p:extLst>
  </p:cSld>
  <p:clrMapOvr>
    <a:masterClrMapping/>
  </p:clrMapOvr>
  <p:transition>
    <p:plus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img1.liveinternet.ru/images/attach/c/10/109/662/109662963_5307782_2ramkazol_1_.gi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11113"/>
            <a:ext cx="9180513" cy="686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8"/>
          <p:cNvPicPr>
            <a:picLocks noChangeAspect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>
            <a:off x="35496" y="6659485"/>
            <a:ext cx="689856" cy="153891"/>
          </a:xfrm>
          <a:prstGeom prst="rect">
            <a:avLst/>
          </a:prstGeom>
        </p:spPr>
      </p:pic>
      <p:pic>
        <p:nvPicPr>
          <p:cNvPr id="6" name="Picture 4" descr="http://www.1papacaio.com.br/modules/Cliparts/gallery/cliparts_cartoons/cliparts_disney/bambi/amigos_familia/coruja.gif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115888"/>
            <a:ext cx="1973263" cy="261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>
            <a:off x="7886316" y="6542935"/>
            <a:ext cx="1044933" cy="233100"/>
          </a:xfrm>
          <a:prstGeom prst="rect">
            <a:avLst/>
          </a:prstGeom>
        </p:spPr>
      </p:pic>
      <p:pic>
        <p:nvPicPr>
          <p:cNvPr id="8" name="Picture 4" descr="http://900igr.net/datai/russkij-jazyk/Bukva-i-zvuk-F/0004-007-Fi-lin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3" y="3424238"/>
            <a:ext cx="3016250" cy="326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F7659-E808-45FD-A0F4-A2220AA7D8C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6F3C6B-1FD3-4F7D-B2BA-92353DE9D3C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655180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img1.liveinternet.ru/images/attach/c/10/109/662/109662963_5307782_2ramkazol_1_.gi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9150350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6"/>
          <p:cNvPicPr>
            <a:picLocks noChangeAspect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>
            <a:off x="35496" y="6659485"/>
            <a:ext cx="689856" cy="153891"/>
          </a:xfrm>
          <a:prstGeom prst="rect">
            <a:avLst/>
          </a:prstGeom>
        </p:spPr>
      </p:pic>
      <p:pic>
        <p:nvPicPr>
          <p:cNvPr id="4" name="Picture 4" descr="http://www.1papacaio.com.br/modules/Cliparts/gallery/cliparts_cartoons/cliparts_disney/bambi/amigos_familia/coruja.gif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538" y="115888"/>
            <a:ext cx="1795462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http://900igr.net/datai/russkij-jazyk/Bukva-i-zvuk-F/0004-007-Fi-lin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81525"/>
            <a:ext cx="2054225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9"/>
          <p:cNvPicPr>
            <a:picLocks noChangeAspect="1"/>
          </p:cNvPicPr>
          <p:nvPr userDrawn="1"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>
            <a:off x="7886316" y="6542935"/>
            <a:ext cx="1044933" cy="233100"/>
          </a:xfrm>
          <a:prstGeom prst="rect">
            <a:avLst/>
          </a:prstGeom>
        </p:spPr>
      </p:pic>
      <p:sp>
        <p:nvSpPr>
          <p:cNvPr id="7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AB241-9772-4169-8FEA-10FF6805FB0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D4186C-4F80-4D60-A9F3-4141A82CF6C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856274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img1.liveinternet.ru/images/attach/c/10/109/662/109662963_5307782_2ramkazol_1_.gi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9150350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http://www.1papacaio.com.br/modules/Cliparts/gallery/cliparts_cartoons/cliparts_disney/bambi/amigos_familia/coruja.gi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538" y="115888"/>
            <a:ext cx="1795462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http://900igr.net/datai/russkij-jazyk/Bukva-i-zvuk-F/0004-007-Fi-lin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81525"/>
            <a:ext cx="2054225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8"/>
          <p:cNvPicPr>
            <a:picLocks noChangeAspect="1"/>
          </p:cNvPicPr>
          <p:nvPr userDrawn="1"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>
            <a:off x="7886316" y="6542935"/>
            <a:ext cx="1044933" cy="2331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7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87F2A-B9FF-4015-A641-60A1BD4AE17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E56A54-C156-4608-B2F2-08D3D02463C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71533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9B7896-E026-436A-A13C-4B8861B76DC0}" type="datetimeFigureOut">
              <a:rPr lang="ru-RU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3CB59C-4C34-4302-B80D-618131DF96B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65673353"/>
      </p:ext>
    </p:extLst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9B6A87-A315-4CDA-B1A0-8FF24212CE2F}" type="datetimeFigureOut">
              <a:rPr lang="ru-RU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B11C41-ACFF-4389-BA98-B0F3992BC67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12871257"/>
      </p:ext>
    </p:extLst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696835-3DA3-4F88-9E3A-FD93F31C6224}" type="datetimeFigureOut">
              <a:rPr lang="ru-RU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D17CA0-C4ED-4680-B95A-A623456EEC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20201413"/>
      </p:ext>
    </p:extLst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785B6-ECEF-4AF2-ADE8-E64E479D49A1}" type="datetimeFigureOut">
              <a:rPr lang="ru-RU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AA9DF1-4F99-454E-82EF-C6ACA3BEFED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47108698"/>
      </p:ext>
    </p:extLst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D5C85-798F-41DE-91D3-259C9EA37377}" type="datetimeFigureOut">
              <a:rPr lang="ru-RU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8F8016-2D20-46A0-989B-CEA60037D8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11177802"/>
      </p:ext>
    </p:extLst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53552-1CD1-4904-A36C-E511751B6BB7}" type="datetimeFigureOut">
              <a:rPr lang="ru-RU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AF050D-526C-4F5F-B5FA-FDF7A35AA0A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24874932"/>
      </p:ext>
    </p:extLst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7BE77F-188A-4E29-B6CA-4B5525F5A0E7}" type="datetimeFigureOut">
              <a:rPr lang="ru-RU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D143C7-D82A-4909-A909-D76AF097CDE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15968377"/>
      </p:ext>
    </p:extLst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6.jpe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0FF6EA5-9D87-442E-921A-4069211C70CC}" type="datetimeFigureOut">
              <a:rPr lang="ru-RU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E32BBB-2514-4703-815E-9F2FADEEFEF9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1" r:id="rId1"/>
    <p:sldLayoutId id="2147483901" r:id="rId2"/>
    <p:sldLayoutId id="2147483902" r:id="rId3"/>
    <p:sldLayoutId id="2147483903" r:id="rId4"/>
    <p:sldLayoutId id="2147483904" r:id="rId5"/>
    <p:sldLayoutId id="2147483905" r:id="rId6"/>
    <p:sldLayoutId id="2147483906" r:id="rId7"/>
    <p:sldLayoutId id="2147483907" r:id="rId8"/>
    <p:sldLayoutId id="2147483908" r:id="rId9"/>
    <p:sldLayoutId id="2147483909" r:id="rId10"/>
    <p:sldLayoutId id="2147483910" r:id="rId11"/>
    <p:sldLayoutId id="2147483912" r:id="rId12"/>
  </p:sldLayoutIdLst>
  <p:transition>
    <p:wedg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71E02CA-6434-4853-B35C-8120AC769A1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7F9F1FD-1FC3-4078-8020-A259D99C73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85465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  <p:sldLayoutId id="2147483915" r:id="rId2"/>
    <p:sldLayoutId id="2147483916" r:id="rId3"/>
    <p:sldLayoutId id="2147483917" r:id="rId4"/>
    <p:sldLayoutId id="2147483918" r:id="rId5"/>
    <p:sldLayoutId id="2147483919" r:id="rId6"/>
    <p:sldLayoutId id="2147483920" r:id="rId7"/>
    <p:sldLayoutId id="2147483921" r:id="rId8"/>
    <p:sldLayoutId id="2147483922" r:id="rId9"/>
    <p:sldLayoutId id="2147483923" r:id="rId10"/>
    <p:sldLayoutId id="2147483924" r:id="rId11"/>
  </p:sldLayoutIdLst>
  <p:transition>
    <p:plus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18DC0A2-5D3B-44AE-9B3F-CB3C1D2010A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6ECEA3DF-48D6-435C-97C1-03F6FF1C9365}" type="slidenum">
              <a:rPr lang="ru-RU" altLang="ru-RU" smtClean="0"/>
              <a:pPr/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662276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0" r:id="rId1"/>
    <p:sldLayoutId id="2147483951" r:id="rId2"/>
    <p:sldLayoutId id="2147483952" r:id="rId3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bin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bin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slide" Target="slide2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4189" y="0"/>
            <a:ext cx="931455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857232"/>
            <a:ext cx="7786710" cy="321471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5019379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611188" y="404813"/>
            <a:ext cx="79930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 dirty="0">
                <a:solidFill>
                  <a:srgbClr val="7030A0"/>
                </a:solidFill>
              </a:rPr>
              <a:t>Вставь пропущенную безударную гласную.</a:t>
            </a:r>
          </a:p>
        </p:txBody>
      </p:sp>
      <p:sp>
        <p:nvSpPr>
          <p:cNvPr id="9220" name="Rectangle 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948488" y="1339850"/>
            <a:ext cx="719137" cy="503238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E9C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9221" name="Rectangle 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667625" y="1844675"/>
            <a:ext cx="792163" cy="503238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2411413" y="1339850"/>
            <a:ext cx="2305050" cy="503238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Times New Roman" pitchFamily="18" charset="0"/>
              </a:rPr>
              <a:t>б...льшой</a:t>
            </a:r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2411413" y="1843088"/>
            <a:ext cx="2305050" cy="503237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Times New Roman" pitchFamily="18" charset="0"/>
              </a:rPr>
              <a:t>гр...чи</a:t>
            </a: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2411413" y="2347913"/>
            <a:ext cx="2305050" cy="503237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Times New Roman" pitchFamily="18" charset="0"/>
              </a:rPr>
              <a:t>р...ка</a:t>
            </a: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2411413" y="2852738"/>
            <a:ext cx="2305050" cy="503237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Times New Roman" pitchFamily="18" charset="0"/>
              </a:rPr>
              <a:t>п...тнистый</a:t>
            </a: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2411413" y="3355975"/>
            <a:ext cx="2305050" cy="503238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Times New Roman" pitchFamily="18" charset="0"/>
              </a:rPr>
              <a:t>з...ма</a:t>
            </a:r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2411413" y="3860800"/>
            <a:ext cx="2305050" cy="503238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Times New Roman" pitchFamily="18" charset="0"/>
              </a:rPr>
              <a:t>зв...рёк</a:t>
            </a:r>
          </a:p>
        </p:txBody>
      </p:sp>
      <p:sp>
        <p:nvSpPr>
          <p:cNvPr id="9228" name="Rectangle 12"/>
          <p:cNvSpPr>
            <a:spLocks noChangeArrowheads="1"/>
          </p:cNvSpPr>
          <p:nvPr/>
        </p:nvSpPr>
        <p:spPr bwMode="auto">
          <a:xfrm>
            <a:off x="2411413" y="4364038"/>
            <a:ext cx="2305050" cy="503237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</a:rPr>
              <a:t>Пл...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</a:rPr>
              <a:t>сать</a:t>
            </a:r>
            <a:endParaRPr lang="ru-RU" sz="24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9229" name="Rectangle 13"/>
          <p:cNvSpPr>
            <a:spLocks noChangeArrowheads="1"/>
          </p:cNvSpPr>
          <p:nvPr/>
        </p:nvSpPr>
        <p:spPr bwMode="auto">
          <a:xfrm>
            <a:off x="2411413" y="4868863"/>
            <a:ext cx="2305050" cy="503237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0000"/>
                </a:solidFill>
                <a:latin typeface="Times New Roman" pitchFamily="18" charset="0"/>
              </a:rPr>
              <a:t>см...треть</a:t>
            </a:r>
          </a:p>
        </p:txBody>
      </p:sp>
      <p:sp>
        <p:nvSpPr>
          <p:cNvPr id="9232" name="Rectangle 16"/>
          <p:cNvSpPr>
            <a:spLocks noChangeArrowheads="1"/>
          </p:cNvSpPr>
          <p:nvPr/>
        </p:nvSpPr>
        <p:spPr bwMode="auto">
          <a:xfrm>
            <a:off x="2411413" y="979488"/>
            <a:ext cx="2305050" cy="3587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9233" name="Rectangle 17"/>
          <p:cNvSpPr>
            <a:spLocks noChangeArrowheads="1"/>
          </p:cNvSpPr>
          <p:nvPr/>
        </p:nvSpPr>
        <p:spPr bwMode="auto">
          <a:xfrm>
            <a:off x="4716463" y="979488"/>
            <a:ext cx="792162" cy="3587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CC0000"/>
                </a:solidFill>
                <a:latin typeface="Times New Roman" pitchFamily="18" charset="0"/>
              </a:rPr>
              <a:t>о</a:t>
            </a:r>
          </a:p>
        </p:txBody>
      </p:sp>
      <p:sp>
        <p:nvSpPr>
          <p:cNvPr id="9234" name="Rectangle 18"/>
          <p:cNvSpPr>
            <a:spLocks noChangeArrowheads="1"/>
          </p:cNvSpPr>
          <p:nvPr/>
        </p:nvSpPr>
        <p:spPr bwMode="auto">
          <a:xfrm>
            <a:off x="5508625" y="979488"/>
            <a:ext cx="719138" cy="358775"/>
          </a:xfrm>
          <a:prstGeom prst="rect">
            <a:avLst/>
          </a:prstGeom>
          <a:gradFill rotWithShape="1">
            <a:gsLst>
              <a:gs pos="0">
                <a:srgbClr val="FFE2AF"/>
              </a:gs>
              <a:gs pos="100000">
                <a:srgbClr val="E4DBC6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CC0000"/>
                </a:solidFill>
                <a:latin typeface="Times New Roman" pitchFamily="18" charset="0"/>
              </a:rPr>
              <a:t>а</a:t>
            </a:r>
          </a:p>
        </p:txBody>
      </p:sp>
      <p:sp>
        <p:nvSpPr>
          <p:cNvPr id="9235" name="Rectangle 19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716463" y="1339850"/>
            <a:ext cx="792162" cy="503238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9236" name="Rectangle 20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508625" y="1339850"/>
            <a:ext cx="719138" cy="503238"/>
          </a:xfrm>
          <a:prstGeom prst="rect">
            <a:avLst/>
          </a:prstGeom>
          <a:gradFill rotWithShape="1">
            <a:gsLst>
              <a:gs pos="0">
                <a:srgbClr val="FFE2AF"/>
              </a:gs>
              <a:gs pos="100000">
                <a:srgbClr val="E4DBC6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993300"/>
              </a:solidFill>
              <a:latin typeface="Times New Roman" pitchFamily="18" charset="0"/>
            </a:endParaRPr>
          </a:p>
        </p:txBody>
      </p:sp>
      <p:sp>
        <p:nvSpPr>
          <p:cNvPr id="9237" name="Rectangle 21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716463" y="1844675"/>
            <a:ext cx="792162" cy="503238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993300"/>
              </a:solidFill>
              <a:latin typeface="Times New Roman" pitchFamily="18" charset="0"/>
            </a:endParaRPr>
          </a:p>
        </p:txBody>
      </p:sp>
      <p:sp>
        <p:nvSpPr>
          <p:cNvPr id="9238" name="Rectangle 22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716463" y="2347913"/>
            <a:ext cx="792162" cy="503237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993300"/>
              </a:solidFill>
              <a:latin typeface="Times New Roman" pitchFamily="18" charset="0"/>
            </a:endParaRPr>
          </a:p>
        </p:txBody>
      </p:sp>
      <p:sp>
        <p:nvSpPr>
          <p:cNvPr id="9239" name="Rectangle 23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948488" y="1844675"/>
            <a:ext cx="719137" cy="503238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E9C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9240" name="Rectangle 2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948488" y="2347913"/>
            <a:ext cx="719137" cy="503237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9241" name="Rectangle 2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667625" y="3355975"/>
            <a:ext cx="792163" cy="503238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9242" name="Rectangle 2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227763" y="3860800"/>
            <a:ext cx="720725" cy="503238"/>
          </a:xfrm>
          <a:prstGeom prst="rect">
            <a:avLst/>
          </a:prstGeom>
          <a:gradFill rotWithShape="1">
            <a:gsLst>
              <a:gs pos="0">
                <a:srgbClr val="FFFFCC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9243" name="Rectangle 2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667625" y="2852738"/>
            <a:ext cx="792163" cy="503237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9244" name="Rectangle 28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948488" y="3355975"/>
            <a:ext cx="719137" cy="503238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E9C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9245" name="Rectangle 29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508625" y="2852738"/>
            <a:ext cx="719138" cy="503237"/>
          </a:xfrm>
          <a:prstGeom prst="rect">
            <a:avLst/>
          </a:prstGeom>
          <a:gradFill rotWithShape="1">
            <a:gsLst>
              <a:gs pos="0">
                <a:srgbClr val="FFE2AF"/>
              </a:gs>
              <a:gs pos="100000">
                <a:srgbClr val="E4DBC6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993300"/>
              </a:solidFill>
              <a:latin typeface="Times New Roman" pitchFamily="18" charset="0"/>
            </a:endParaRPr>
          </a:p>
        </p:txBody>
      </p:sp>
      <p:sp>
        <p:nvSpPr>
          <p:cNvPr id="9246" name="Rectangle 30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716463" y="3355975"/>
            <a:ext cx="792162" cy="503238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993300"/>
              </a:solidFill>
              <a:latin typeface="Times New Roman" pitchFamily="18" charset="0"/>
            </a:endParaRPr>
          </a:p>
        </p:txBody>
      </p:sp>
      <p:sp>
        <p:nvSpPr>
          <p:cNvPr id="9247" name="Rectangle 31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227763" y="3355975"/>
            <a:ext cx="720725" cy="503238"/>
          </a:xfrm>
          <a:prstGeom prst="rect">
            <a:avLst/>
          </a:prstGeom>
          <a:gradFill rotWithShape="1">
            <a:gsLst>
              <a:gs pos="0">
                <a:srgbClr val="FFFFCC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993300"/>
              </a:solidFill>
              <a:latin typeface="Times New Roman" pitchFamily="18" charset="0"/>
            </a:endParaRPr>
          </a:p>
        </p:txBody>
      </p:sp>
      <p:sp>
        <p:nvSpPr>
          <p:cNvPr id="9248" name="Rectangle 32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227763" y="1844675"/>
            <a:ext cx="720725" cy="503238"/>
          </a:xfrm>
          <a:prstGeom prst="rect">
            <a:avLst/>
          </a:prstGeom>
          <a:gradFill rotWithShape="1">
            <a:gsLst>
              <a:gs pos="0">
                <a:srgbClr val="FFFFCC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993300"/>
              </a:solidFill>
              <a:latin typeface="Times New Roman" pitchFamily="18" charset="0"/>
            </a:endParaRPr>
          </a:p>
        </p:txBody>
      </p:sp>
      <p:sp>
        <p:nvSpPr>
          <p:cNvPr id="9249" name="Rectangle 33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227763" y="2347913"/>
            <a:ext cx="720725" cy="503237"/>
          </a:xfrm>
          <a:prstGeom prst="rect">
            <a:avLst/>
          </a:prstGeom>
          <a:gradFill rotWithShape="1">
            <a:gsLst>
              <a:gs pos="0">
                <a:srgbClr val="FFFFCC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993300"/>
              </a:solidFill>
              <a:latin typeface="Times New Roman" pitchFamily="18" charset="0"/>
            </a:endParaRPr>
          </a:p>
        </p:txBody>
      </p:sp>
      <p:sp>
        <p:nvSpPr>
          <p:cNvPr id="9250" name="Rectangle 3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667625" y="2347913"/>
            <a:ext cx="792163" cy="503237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993300"/>
              </a:solidFill>
              <a:latin typeface="Times New Roman" pitchFamily="18" charset="0"/>
            </a:endParaRPr>
          </a:p>
        </p:txBody>
      </p:sp>
      <p:sp>
        <p:nvSpPr>
          <p:cNvPr id="9251" name="Rectangle 3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508625" y="3860800"/>
            <a:ext cx="719138" cy="503238"/>
          </a:xfrm>
          <a:prstGeom prst="rect">
            <a:avLst/>
          </a:prstGeom>
          <a:gradFill rotWithShape="1">
            <a:gsLst>
              <a:gs pos="0">
                <a:srgbClr val="FFE2AF"/>
              </a:gs>
              <a:gs pos="100000">
                <a:srgbClr val="E4DBC6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993300"/>
              </a:solidFill>
              <a:latin typeface="Times New Roman" pitchFamily="18" charset="0"/>
            </a:endParaRPr>
          </a:p>
        </p:txBody>
      </p:sp>
      <p:sp>
        <p:nvSpPr>
          <p:cNvPr id="9252" name="Rectangle 3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716463" y="4364038"/>
            <a:ext cx="792162" cy="503237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993300"/>
              </a:solidFill>
              <a:latin typeface="Times New Roman" pitchFamily="18" charset="0"/>
            </a:endParaRPr>
          </a:p>
        </p:txBody>
      </p:sp>
      <p:sp>
        <p:nvSpPr>
          <p:cNvPr id="9253" name="Rectangle 3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227763" y="1339850"/>
            <a:ext cx="719137" cy="503238"/>
          </a:xfrm>
          <a:prstGeom prst="rect">
            <a:avLst/>
          </a:prstGeom>
          <a:gradFill rotWithShape="1">
            <a:gsLst>
              <a:gs pos="0">
                <a:srgbClr val="FFFFCC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9254" name="Rectangle 38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227763" y="2852738"/>
            <a:ext cx="720725" cy="503237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9255" name="Rectangle 39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508625" y="2347913"/>
            <a:ext cx="719138" cy="503237"/>
          </a:xfrm>
          <a:prstGeom prst="rect">
            <a:avLst/>
          </a:prstGeom>
          <a:gradFill rotWithShape="1">
            <a:gsLst>
              <a:gs pos="0">
                <a:srgbClr val="FFE2AF"/>
              </a:gs>
              <a:gs pos="100000">
                <a:srgbClr val="E4DBC6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9256" name="Rectangle 40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716463" y="3860800"/>
            <a:ext cx="792162" cy="503238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9257" name="Rectangle 41"/>
          <p:cNvSpPr>
            <a:spLocks noChangeArrowheads="1"/>
          </p:cNvSpPr>
          <p:nvPr/>
        </p:nvSpPr>
        <p:spPr bwMode="auto">
          <a:xfrm>
            <a:off x="6948488" y="3860800"/>
            <a:ext cx="719137" cy="503238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9258" name="Rectangle 42"/>
          <p:cNvSpPr>
            <a:spLocks noChangeArrowheads="1"/>
          </p:cNvSpPr>
          <p:nvPr/>
        </p:nvSpPr>
        <p:spPr bwMode="auto">
          <a:xfrm>
            <a:off x="5508625" y="1844675"/>
            <a:ext cx="719138" cy="503238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9259" name="Rectangle 43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667625" y="1339850"/>
            <a:ext cx="792163" cy="503238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9260" name="Rectangle 4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716463" y="2852738"/>
            <a:ext cx="792162" cy="503237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9261" name="Rectangle 4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948488" y="2852738"/>
            <a:ext cx="719137" cy="50323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E9C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9262" name="Rectangle 4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508625" y="3355975"/>
            <a:ext cx="719138" cy="503238"/>
          </a:xfrm>
          <a:prstGeom prst="rect">
            <a:avLst/>
          </a:prstGeom>
          <a:gradFill rotWithShape="1">
            <a:gsLst>
              <a:gs pos="0">
                <a:srgbClr val="FFE2AF"/>
              </a:gs>
              <a:gs pos="100000">
                <a:srgbClr val="E4DBC6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9263" name="Rectangle 47"/>
          <p:cNvSpPr>
            <a:spLocks noChangeArrowheads="1"/>
          </p:cNvSpPr>
          <p:nvPr/>
        </p:nvSpPr>
        <p:spPr bwMode="auto">
          <a:xfrm>
            <a:off x="6227763" y="979488"/>
            <a:ext cx="719137" cy="358775"/>
          </a:xfrm>
          <a:prstGeom prst="rect">
            <a:avLst/>
          </a:prstGeom>
          <a:gradFill rotWithShape="1">
            <a:gsLst>
              <a:gs pos="0">
                <a:srgbClr val="FFFFCC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CC0000"/>
                </a:solidFill>
                <a:latin typeface="Times New Roman" pitchFamily="18" charset="0"/>
              </a:rPr>
              <a:t>я</a:t>
            </a:r>
          </a:p>
        </p:txBody>
      </p:sp>
      <p:sp>
        <p:nvSpPr>
          <p:cNvPr id="9264" name="Rectangle 48"/>
          <p:cNvSpPr>
            <a:spLocks noChangeArrowheads="1"/>
          </p:cNvSpPr>
          <p:nvPr/>
        </p:nvSpPr>
        <p:spPr bwMode="auto">
          <a:xfrm>
            <a:off x="6948488" y="979488"/>
            <a:ext cx="719137" cy="3587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E9C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CC0000"/>
                </a:solidFill>
                <a:latin typeface="Times New Roman" pitchFamily="18" charset="0"/>
              </a:rPr>
              <a:t>е</a:t>
            </a:r>
          </a:p>
        </p:txBody>
      </p:sp>
      <p:sp>
        <p:nvSpPr>
          <p:cNvPr id="9265" name="Rectangle 49"/>
          <p:cNvSpPr>
            <a:spLocks noChangeArrowheads="1"/>
          </p:cNvSpPr>
          <p:nvPr/>
        </p:nvSpPr>
        <p:spPr bwMode="auto">
          <a:xfrm>
            <a:off x="7667625" y="979488"/>
            <a:ext cx="792163" cy="3587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CC0000"/>
                </a:solidFill>
                <a:latin typeface="Times New Roman" pitchFamily="18" charset="0"/>
              </a:rPr>
              <a:t>и</a:t>
            </a:r>
          </a:p>
        </p:txBody>
      </p:sp>
      <p:sp>
        <p:nvSpPr>
          <p:cNvPr id="9266" name="Rectangle 50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667625" y="3860800"/>
            <a:ext cx="792163" cy="503238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9267" name="Rectangle 51"/>
          <p:cNvSpPr>
            <a:spLocks noChangeArrowheads="1"/>
          </p:cNvSpPr>
          <p:nvPr/>
        </p:nvSpPr>
        <p:spPr bwMode="auto">
          <a:xfrm>
            <a:off x="5508625" y="4364038"/>
            <a:ext cx="719138" cy="503237"/>
          </a:xfrm>
          <a:prstGeom prst="rect">
            <a:avLst/>
          </a:prstGeom>
          <a:gradFill rotWithShape="1">
            <a:gsLst>
              <a:gs pos="0">
                <a:srgbClr val="FFE2AF"/>
              </a:gs>
              <a:gs pos="100000">
                <a:srgbClr val="E4DBC6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993300"/>
              </a:solidFill>
              <a:latin typeface="Times New Roman" pitchFamily="18" charset="0"/>
            </a:endParaRPr>
          </a:p>
        </p:txBody>
      </p:sp>
      <p:sp>
        <p:nvSpPr>
          <p:cNvPr id="9268" name="Rectangle 52"/>
          <p:cNvSpPr>
            <a:spLocks noChangeArrowheads="1"/>
          </p:cNvSpPr>
          <p:nvPr/>
        </p:nvSpPr>
        <p:spPr bwMode="auto">
          <a:xfrm>
            <a:off x="6227763" y="4364038"/>
            <a:ext cx="719137" cy="503237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9269" name="Rectangle 53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948488" y="4364038"/>
            <a:ext cx="719137" cy="50323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E9C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9270" name="Rectangle 5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667625" y="4364038"/>
            <a:ext cx="792163" cy="503237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9271" name="Rectangle 55"/>
          <p:cNvSpPr>
            <a:spLocks noChangeArrowheads="1"/>
          </p:cNvSpPr>
          <p:nvPr/>
        </p:nvSpPr>
        <p:spPr bwMode="auto">
          <a:xfrm>
            <a:off x="4716463" y="4868863"/>
            <a:ext cx="792162" cy="503237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9272" name="Rectangle 5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508625" y="4868863"/>
            <a:ext cx="719138" cy="503237"/>
          </a:xfrm>
          <a:prstGeom prst="rect">
            <a:avLst/>
          </a:prstGeom>
          <a:gradFill rotWithShape="1">
            <a:gsLst>
              <a:gs pos="0">
                <a:srgbClr val="FFE2AF"/>
              </a:gs>
              <a:gs pos="100000">
                <a:srgbClr val="E4DBC6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993300"/>
              </a:solidFill>
              <a:latin typeface="Times New Roman" pitchFamily="18" charset="0"/>
            </a:endParaRPr>
          </a:p>
        </p:txBody>
      </p:sp>
      <p:sp>
        <p:nvSpPr>
          <p:cNvPr id="9273" name="Rectangle 57"/>
          <p:cNvSpPr>
            <a:spLocks noChangeArrowheads="1"/>
          </p:cNvSpPr>
          <p:nvPr/>
        </p:nvSpPr>
        <p:spPr bwMode="auto">
          <a:xfrm>
            <a:off x="6227763" y="4868863"/>
            <a:ext cx="719137" cy="503237"/>
          </a:xfrm>
          <a:prstGeom prst="rect">
            <a:avLst/>
          </a:prstGeom>
          <a:gradFill rotWithShape="1">
            <a:gsLst>
              <a:gs pos="0">
                <a:srgbClr val="FFFFCC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993300"/>
              </a:solidFill>
              <a:latin typeface="Times New Roman" pitchFamily="18" charset="0"/>
            </a:endParaRPr>
          </a:p>
        </p:txBody>
      </p:sp>
      <p:sp>
        <p:nvSpPr>
          <p:cNvPr id="9274" name="Rectangle 58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948488" y="4868863"/>
            <a:ext cx="719137" cy="50323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E9C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9275" name="Rectangle 59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667625" y="4868863"/>
            <a:ext cx="792163" cy="503237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9286" name="Rectangle 70"/>
          <p:cNvSpPr>
            <a:spLocks noChangeArrowheads="1"/>
          </p:cNvSpPr>
          <p:nvPr/>
        </p:nvSpPr>
        <p:spPr bwMode="auto">
          <a:xfrm>
            <a:off x="4716463" y="1339850"/>
            <a:ext cx="790575" cy="503238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993300"/>
              </a:solidFill>
              <a:latin typeface="Times New Roman" pitchFamily="18" charset="0"/>
            </a:endParaRPr>
          </a:p>
        </p:txBody>
      </p:sp>
      <p:sp>
        <p:nvSpPr>
          <p:cNvPr id="9287" name="Rectangle 71"/>
          <p:cNvSpPr>
            <a:spLocks noChangeArrowheads="1"/>
          </p:cNvSpPr>
          <p:nvPr/>
        </p:nvSpPr>
        <p:spPr bwMode="auto">
          <a:xfrm>
            <a:off x="3419475" y="1843088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2400" dirty="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9288" name="Rectangle 72"/>
          <p:cNvSpPr>
            <a:spLocks noChangeArrowheads="1"/>
          </p:cNvSpPr>
          <p:nvPr/>
        </p:nvSpPr>
        <p:spPr bwMode="auto">
          <a:xfrm>
            <a:off x="3059113" y="1339850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2400" dirty="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9289" name="Rectangle 73"/>
          <p:cNvSpPr>
            <a:spLocks noChangeArrowheads="1"/>
          </p:cNvSpPr>
          <p:nvPr/>
        </p:nvSpPr>
        <p:spPr bwMode="auto">
          <a:xfrm>
            <a:off x="5507038" y="1843088"/>
            <a:ext cx="719137" cy="503237"/>
          </a:xfrm>
          <a:prstGeom prst="rect">
            <a:avLst/>
          </a:prstGeom>
          <a:gradFill rotWithShape="1">
            <a:gsLst>
              <a:gs pos="0">
                <a:srgbClr val="FFE2AF"/>
              </a:gs>
              <a:gs pos="100000">
                <a:srgbClr val="E4DBC6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9290" name="Rectangle 74"/>
          <p:cNvSpPr>
            <a:spLocks noChangeArrowheads="1"/>
          </p:cNvSpPr>
          <p:nvPr/>
        </p:nvSpPr>
        <p:spPr bwMode="auto">
          <a:xfrm>
            <a:off x="3348038" y="2347913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2400" dirty="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9291" name="Rectangle 75"/>
          <p:cNvSpPr>
            <a:spLocks noChangeArrowheads="1"/>
          </p:cNvSpPr>
          <p:nvPr/>
        </p:nvSpPr>
        <p:spPr bwMode="auto">
          <a:xfrm>
            <a:off x="2914650" y="2851150"/>
            <a:ext cx="361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sz="2400" dirty="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9292" name="Rectangle 76"/>
          <p:cNvSpPr>
            <a:spLocks noChangeArrowheads="1"/>
          </p:cNvSpPr>
          <p:nvPr/>
        </p:nvSpPr>
        <p:spPr bwMode="auto">
          <a:xfrm>
            <a:off x="6948488" y="2347913"/>
            <a:ext cx="719137" cy="50323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E9C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9293" name="Rectangle 77"/>
          <p:cNvSpPr>
            <a:spLocks noChangeArrowheads="1"/>
          </p:cNvSpPr>
          <p:nvPr/>
        </p:nvSpPr>
        <p:spPr bwMode="auto">
          <a:xfrm>
            <a:off x="6227763" y="2851150"/>
            <a:ext cx="720725" cy="503238"/>
          </a:xfrm>
          <a:prstGeom prst="rect">
            <a:avLst/>
          </a:prstGeom>
          <a:gradFill rotWithShape="1">
            <a:gsLst>
              <a:gs pos="0">
                <a:srgbClr val="FFFFCC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9294" name="Rectangle 78"/>
          <p:cNvSpPr>
            <a:spLocks noChangeArrowheads="1"/>
          </p:cNvSpPr>
          <p:nvPr/>
        </p:nvSpPr>
        <p:spPr bwMode="auto">
          <a:xfrm>
            <a:off x="3275013" y="3357563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2400" dirty="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9295" name="Rectangle 79"/>
          <p:cNvSpPr>
            <a:spLocks noChangeArrowheads="1"/>
          </p:cNvSpPr>
          <p:nvPr/>
        </p:nvSpPr>
        <p:spPr bwMode="auto">
          <a:xfrm>
            <a:off x="7667625" y="3355975"/>
            <a:ext cx="792163" cy="503238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9296" name="Rectangle 80"/>
          <p:cNvSpPr>
            <a:spLocks noChangeArrowheads="1"/>
          </p:cNvSpPr>
          <p:nvPr/>
        </p:nvSpPr>
        <p:spPr bwMode="auto">
          <a:xfrm>
            <a:off x="3275013" y="3859213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2400" dirty="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9297" name="Rectangle 81"/>
          <p:cNvSpPr>
            <a:spLocks noChangeArrowheads="1"/>
          </p:cNvSpPr>
          <p:nvPr/>
        </p:nvSpPr>
        <p:spPr bwMode="auto">
          <a:xfrm>
            <a:off x="6948488" y="3859213"/>
            <a:ext cx="719137" cy="50323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E9C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9298" name="Rectangle 82"/>
          <p:cNvSpPr>
            <a:spLocks noChangeArrowheads="1"/>
          </p:cNvSpPr>
          <p:nvPr/>
        </p:nvSpPr>
        <p:spPr bwMode="auto">
          <a:xfrm>
            <a:off x="3275013" y="4364038"/>
            <a:ext cx="317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sz="2400" dirty="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9299" name="Rectangle 83"/>
          <p:cNvSpPr>
            <a:spLocks noChangeArrowheads="1"/>
          </p:cNvSpPr>
          <p:nvPr/>
        </p:nvSpPr>
        <p:spPr bwMode="auto">
          <a:xfrm>
            <a:off x="6227763" y="4364038"/>
            <a:ext cx="719137" cy="503237"/>
          </a:xfrm>
          <a:prstGeom prst="rect">
            <a:avLst/>
          </a:prstGeom>
          <a:gradFill rotWithShape="1">
            <a:gsLst>
              <a:gs pos="0">
                <a:srgbClr val="FFFFCC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9300" name="Rectangle 84"/>
          <p:cNvSpPr>
            <a:spLocks noChangeArrowheads="1"/>
          </p:cNvSpPr>
          <p:nvPr/>
        </p:nvSpPr>
        <p:spPr bwMode="auto">
          <a:xfrm>
            <a:off x="3203575" y="4867275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2400" dirty="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9301" name="Rectangle 85"/>
          <p:cNvSpPr>
            <a:spLocks noChangeArrowheads="1"/>
          </p:cNvSpPr>
          <p:nvPr/>
        </p:nvSpPr>
        <p:spPr bwMode="auto">
          <a:xfrm>
            <a:off x="4716463" y="4867275"/>
            <a:ext cx="792162" cy="503238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9302" name="Rectangle 86"/>
          <p:cNvSpPr>
            <a:spLocks noChangeArrowheads="1"/>
          </p:cNvSpPr>
          <p:nvPr/>
        </p:nvSpPr>
        <p:spPr bwMode="auto">
          <a:xfrm>
            <a:off x="3203575" y="5372100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2400" dirty="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9304" name="Rectangle 88"/>
          <p:cNvSpPr>
            <a:spLocks noChangeArrowheads="1"/>
          </p:cNvSpPr>
          <p:nvPr/>
        </p:nvSpPr>
        <p:spPr bwMode="auto">
          <a:xfrm>
            <a:off x="3203575" y="5875338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2400" dirty="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9306" name="Text Box 90"/>
          <p:cNvSpPr txBox="1">
            <a:spLocks noChangeArrowheads="1"/>
          </p:cNvSpPr>
          <p:nvPr/>
        </p:nvSpPr>
        <p:spPr bwMode="auto">
          <a:xfrm>
            <a:off x="539750" y="620713"/>
            <a:ext cx="79930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</a:rPr>
              <a:t>!</a:t>
            </a:r>
            <a:endParaRPr lang="ru-RU" sz="16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455" y="4362451"/>
            <a:ext cx="1886088" cy="2050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652649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2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86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92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2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fill="hold"/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92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92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92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5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92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40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0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92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500" fill="hold"/>
                                        <p:tgtEl>
                                          <p:spTgt spid="92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48" dur="500" fill="hold"/>
                                        <p:tgtEl>
                                          <p:spTgt spid="92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92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92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59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92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56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7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92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4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8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92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8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92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5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80" dur="5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9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92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8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89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0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1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92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5" dur="5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96" dur="5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8" dur="5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8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92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3" dur="500" fill="hold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104" dur="500" fill="hold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105" dur="500" fill="hold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55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92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1" dur="500" fill="hold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112" dur="500" fill="hold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113" dur="500" fill="hold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9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92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0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9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92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92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7" dur="500" fill="hold"/>
                                        <p:tgtEl>
                                          <p:spTgt spid="92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128" dur="500" fill="hold"/>
                                        <p:tgtEl>
                                          <p:spTgt spid="92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92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0" dur="500" fill="hold"/>
                                        <p:tgtEl>
                                          <p:spTgt spid="92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50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92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5" dur="500" fill="hold"/>
                                        <p:tgtEl>
                                          <p:spTgt spid="92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136" dur="500" fill="hold"/>
                                        <p:tgtEl>
                                          <p:spTgt spid="92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137" dur="500" fill="hold"/>
                                        <p:tgtEl>
                                          <p:spTgt spid="92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92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60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9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3" dur="5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144" dur="5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145" dur="5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6" dur="5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5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92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2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9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93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92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9" dur="500" fill="hold"/>
                                        <p:tgtEl>
                                          <p:spTgt spid="92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160" dur="500" fill="hold"/>
                                        <p:tgtEl>
                                          <p:spTgt spid="92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161" dur="500" fill="hold"/>
                                        <p:tgtEl>
                                          <p:spTgt spid="92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2" dur="500" fill="hold"/>
                                        <p:tgtEl>
                                          <p:spTgt spid="92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61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92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" dur="5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168" dur="5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3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92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5" dur="5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176" dur="5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177" dur="5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8" dur="5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6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92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3" dur="500" fill="hold"/>
                                        <p:tgtEl>
                                          <p:spTgt spid="92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184" dur="500" fill="hold"/>
                                        <p:tgtEl>
                                          <p:spTgt spid="92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185" dur="500" fill="hold"/>
                                        <p:tgtEl>
                                          <p:spTgt spid="92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6" dur="500" fill="hold"/>
                                        <p:tgtEl>
                                          <p:spTgt spid="92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62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92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1" dur="500" fill="hold"/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192" dur="500" fill="hold"/>
                                        <p:tgtEl>
                                          <p:spTgt spid="92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193" dur="500" fill="hold"/>
                                        <p:tgtEl>
                                          <p:spTgt spid="92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4" dur="500" fill="hold"/>
                                        <p:tgtEl>
                                          <p:spTgt spid="92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7"/>
                  </p:tgtEl>
                </p:cond>
              </p:nextCondLst>
            </p:seq>
            <p:seq concurrent="1" nextAc="seek">
              <p:cTn id="195" restart="whenNotActive" fill="hold" evtFilter="cancelBubble" nodeType="interactiveSeq">
                <p:stCondLst>
                  <p:cond evt="onClick" delay="0">
                    <p:tgtEl>
                      <p:spTgt spid="92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6" fill="hold">
                      <p:stCondLst>
                        <p:cond delay="0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9" dur="500" fill="hold"/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200" dur="500" fill="hold"/>
                                        <p:tgtEl>
                                          <p:spTgt spid="92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201" dur="500" fill="hold"/>
                                        <p:tgtEl>
                                          <p:spTgt spid="92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2" dur="500" fill="hold"/>
                                        <p:tgtEl>
                                          <p:spTgt spid="92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4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92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9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95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92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5" dur="500" fill="hold"/>
                                        <p:tgtEl>
                                          <p:spTgt spid="92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216" dur="500" fill="hold"/>
                                        <p:tgtEl>
                                          <p:spTgt spid="92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217" dur="500" fill="hold"/>
                                        <p:tgtEl>
                                          <p:spTgt spid="92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8" dur="500" fill="hold"/>
                                        <p:tgtEl>
                                          <p:spTgt spid="92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56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92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3" dur="500" fill="hold"/>
                                        <p:tgtEl>
                                          <p:spTgt spid="92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224" dur="500" fill="hold"/>
                                        <p:tgtEl>
                                          <p:spTgt spid="92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225" dur="500" fill="hold"/>
                                        <p:tgtEl>
                                          <p:spTgt spid="92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6" dur="500" fill="hold"/>
                                        <p:tgtEl>
                                          <p:spTgt spid="92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51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92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1" dur="5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232" dur="5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233" dur="5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4" dur="5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2"/>
                  </p:tgtEl>
                </p:cond>
              </p:nextCondLst>
            </p:seq>
            <p:seq concurrent="1" nextAc="seek">
              <p:cTn id="235" restart="whenNotActive" fill="hold" evtFilter="cancelBubble" nodeType="interactiveSeq">
                <p:stCondLst>
                  <p:cond evt="onClick" delay="0">
                    <p:tgtEl>
                      <p:spTgt spid="92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6" fill="hold">
                      <p:stCondLst>
                        <p:cond delay="0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0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9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97"/>
                  </p:tgtEl>
                </p:cond>
              </p:nextCondLst>
            </p:seq>
            <p:seq concurrent="1" nextAc="seek">
              <p:cTn id="243" restart="whenNotActive" fill="hold" evtFilter="cancelBubble" nodeType="interactiveSeq">
                <p:stCondLst>
                  <p:cond evt="onClick" delay="0">
                    <p:tgtEl>
                      <p:spTgt spid="92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4" fill="hold">
                      <p:stCondLst>
                        <p:cond delay="0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7" dur="500" fill="hold"/>
                                        <p:tgtEl>
                                          <p:spTgt spid="92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248" dur="500" fill="hold"/>
                                        <p:tgtEl>
                                          <p:spTgt spid="92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249" dur="500" fill="hold"/>
                                        <p:tgtEl>
                                          <p:spTgt spid="92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0" dur="500" fill="hold"/>
                                        <p:tgtEl>
                                          <p:spTgt spid="92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66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92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5" dur="500" fill="hold"/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256" dur="500" fill="hold"/>
                                        <p:tgtEl>
                                          <p:spTgt spid="92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257" dur="500" fill="hold"/>
                                        <p:tgtEl>
                                          <p:spTgt spid="92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8" dur="500" fill="hold"/>
                                        <p:tgtEl>
                                          <p:spTgt spid="92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52"/>
                  </p:tgtEl>
                </p:cond>
              </p:nextCondLst>
            </p:seq>
            <p:seq concurrent="1" nextAc="seek">
              <p:cTn id="259" restart="whenNotActive" fill="hold" evtFilter="cancelBubble" nodeType="interactiveSeq">
                <p:stCondLst>
                  <p:cond evt="onClick" delay="0">
                    <p:tgtEl>
                      <p:spTgt spid="92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0" fill="hold">
                      <p:stCondLst>
                        <p:cond delay="0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3" dur="500" fill="hold"/>
                                        <p:tgtEl>
                                          <p:spTgt spid="92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264" dur="500" fill="hold"/>
                                        <p:tgtEl>
                                          <p:spTgt spid="92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265" dur="500" fill="hold"/>
                                        <p:tgtEl>
                                          <p:spTgt spid="92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6" dur="500" fill="hold"/>
                                        <p:tgtEl>
                                          <p:spTgt spid="926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67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92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2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1000"/>
                                        <p:tgtEl>
                                          <p:spTgt spid="9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99"/>
                  </p:tgtEl>
                </p:cond>
              </p:nextCondLst>
            </p:seq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92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>
                      <p:stCondLst>
                        <p:cond delay="0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9" dur="500" fill="hold"/>
                                        <p:tgtEl>
                                          <p:spTgt spid="92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280" dur="500" fill="hold"/>
                                        <p:tgtEl>
                                          <p:spTgt spid="92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281" dur="500" fill="hold"/>
                                        <p:tgtEl>
                                          <p:spTgt spid="92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2" dur="500" fill="hold"/>
                                        <p:tgtEl>
                                          <p:spTgt spid="926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69"/>
                  </p:tgtEl>
                </p:cond>
              </p:nextCondLst>
            </p:seq>
            <p:seq concurrent="1" nextAc="seek">
              <p:cTn id="283" restart="whenNotActive" fill="hold" evtFilter="cancelBubble" nodeType="interactiveSeq">
                <p:stCondLst>
                  <p:cond evt="onClick" delay="0">
                    <p:tgtEl>
                      <p:spTgt spid="92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4" fill="hold">
                      <p:stCondLst>
                        <p:cond delay="0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7" dur="500" fill="hold"/>
                                        <p:tgtEl>
                                          <p:spTgt spid="92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288" dur="500" fill="hold"/>
                                        <p:tgtEl>
                                          <p:spTgt spid="92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289" dur="500" fill="hold"/>
                                        <p:tgtEl>
                                          <p:spTgt spid="92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0" dur="500" fill="hold"/>
                                        <p:tgtEl>
                                          <p:spTgt spid="92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70"/>
                  </p:tgtEl>
                </p:cond>
              </p:nextCondLst>
            </p:seq>
            <p:seq concurrent="1" nextAc="seek">
              <p:cTn id="291" restart="whenNotActive" fill="hold" evtFilter="cancelBubble" nodeType="interactiveSeq">
                <p:stCondLst>
                  <p:cond evt="onClick" delay="0">
                    <p:tgtEl>
                      <p:spTgt spid="93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2" fill="hold">
                      <p:stCondLst>
                        <p:cond delay="0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6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1000"/>
                                        <p:tgtEl>
                                          <p:spTgt spid="9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01"/>
                  </p:tgtEl>
                </p:cond>
              </p:nextCondLst>
            </p:seq>
            <p:seq concurrent="1" nextAc="seek">
              <p:cTn id="299" restart="whenNotActive" fill="hold" evtFilter="cancelBubble" nodeType="interactiveSeq">
                <p:stCondLst>
                  <p:cond evt="onClick" delay="0">
                    <p:tgtEl>
                      <p:spTgt spid="92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0" fill="hold">
                      <p:stCondLst>
                        <p:cond delay="0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3" dur="500" fill="hold"/>
                                        <p:tgtEl>
                                          <p:spTgt spid="92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304" dur="500" fill="hold"/>
                                        <p:tgtEl>
                                          <p:spTgt spid="92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305" dur="500" fill="hold"/>
                                        <p:tgtEl>
                                          <p:spTgt spid="92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6" dur="500" fill="hold"/>
                                        <p:tgtEl>
                                          <p:spTgt spid="927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72"/>
                  </p:tgtEl>
                </p:cond>
              </p:nextCondLst>
            </p:seq>
            <p:seq concurrent="1" nextAc="seek">
              <p:cTn id="307" restart="whenNotActive" fill="hold" evtFilter="cancelBubble" nodeType="interactiveSeq">
                <p:stCondLst>
                  <p:cond evt="onClick" delay="0">
                    <p:tgtEl>
                      <p:spTgt spid="92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8" fill="hold">
                      <p:stCondLst>
                        <p:cond delay="0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1" dur="500" fill="hold"/>
                                        <p:tgtEl>
                                          <p:spTgt spid="92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312" dur="500" fill="hold"/>
                                        <p:tgtEl>
                                          <p:spTgt spid="92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313" dur="500" fill="hold"/>
                                        <p:tgtEl>
                                          <p:spTgt spid="92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4" dur="500" fill="hold"/>
                                        <p:tgtEl>
                                          <p:spTgt spid="92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73"/>
                  </p:tgtEl>
                </p:cond>
              </p:nextCondLst>
            </p:seq>
            <p:seq concurrent="1" nextAc="seek">
              <p:cTn id="315" restart="whenNotActive" fill="hold" evtFilter="cancelBubble" nodeType="interactiveSeq">
                <p:stCondLst>
                  <p:cond evt="onClick" delay="0">
                    <p:tgtEl>
                      <p:spTgt spid="92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6" fill="hold">
                      <p:stCondLst>
                        <p:cond delay="0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9" dur="500" fill="hold"/>
                                        <p:tgtEl>
                                          <p:spTgt spid="92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320" dur="500" fill="hold"/>
                                        <p:tgtEl>
                                          <p:spTgt spid="92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321" dur="500" fill="hold"/>
                                        <p:tgtEl>
                                          <p:spTgt spid="92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2" dur="500" fill="hold"/>
                                        <p:tgtEl>
                                          <p:spTgt spid="92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74"/>
                  </p:tgtEl>
                </p:cond>
              </p:nextCondLst>
            </p:seq>
            <p:seq concurrent="1" nextAc="seek">
              <p:cTn id="323" restart="whenNotActive" fill="hold" evtFilter="cancelBubble" nodeType="interactiveSeq">
                <p:stCondLst>
                  <p:cond evt="onClick" delay="0">
                    <p:tgtEl>
                      <p:spTgt spid="92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4" fill="hold">
                      <p:stCondLst>
                        <p:cond delay="0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7" dur="500" fill="hold"/>
                                        <p:tgtEl>
                                          <p:spTgt spid="92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328" dur="500" fill="hold"/>
                                        <p:tgtEl>
                                          <p:spTgt spid="92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329" dur="500" fill="hold"/>
                                        <p:tgtEl>
                                          <p:spTgt spid="92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0" dur="500" fill="hold"/>
                                        <p:tgtEl>
                                          <p:spTgt spid="92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75"/>
                  </p:tgtEl>
                </p:cond>
              </p:nextCondLst>
            </p:seq>
          </p:childTnLst>
        </p:cTn>
      </p:par>
    </p:tnLst>
    <p:bldLst>
      <p:bldP spid="9220" grpId="0" animBg="1"/>
      <p:bldP spid="9221" grpId="0" animBg="1"/>
      <p:bldP spid="9236" grpId="0" animBg="1"/>
      <p:bldP spid="9237" grpId="0" animBg="1"/>
      <p:bldP spid="9238" grpId="0" animBg="1"/>
      <p:bldP spid="9239" grpId="0" animBg="1"/>
      <p:bldP spid="9242" grpId="0" animBg="1"/>
      <p:bldP spid="9243" grpId="0" animBg="1"/>
      <p:bldP spid="9244" grpId="0" animBg="1"/>
      <p:bldP spid="9245" grpId="0" animBg="1"/>
      <p:bldP spid="9246" grpId="0" animBg="1"/>
      <p:bldP spid="9247" grpId="0" animBg="1"/>
      <p:bldP spid="9248" grpId="0" animBg="1"/>
      <p:bldP spid="9249" grpId="0" animBg="1"/>
      <p:bldP spid="9250" grpId="0" animBg="1"/>
      <p:bldP spid="9251" grpId="0" animBg="1"/>
      <p:bldP spid="9252" grpId="0" animBg="1"/>
      <p:bldP spid="9253" grpId="0" animBg="1"/>
      <p:bldP spid="9255" grpId="0" animBg="1"/>
      <p:bldP spid="9256" grpId="0" animBg="1"/>
      <p:bldP spid="9259" grpId="0" animBg="1"/>
      <p:bldP spid="9260" grpId="0" animBg="1"/>
      <p:bldP spid="9261" grpId="0" animBg="1"/>
      <p:bldP spid="9262" grpId="0" animBg="1"/>
      <p:bldP spid="9266" grpId="0" animBg="1"/>
      <p:bldP spid="9267" grpId="0" animBg="1"/>
      <p:bldP spid="9269" grpId="0" animBg="1"/>
      <p:bldP spid="9270" grpId="0" animBg="1"/>
      <p:bldP spid="9272" grpId="0" animBg="1"/>
      <p:bldP spid="9273" grpId="0" animBg="1"/>
      <p:bldP spid="9274" grpId="0" animBg="1"/>
      <p:bldP spid="9275" grpId="0" animBg="1"/>
      <p:bldP spid="9286" grpId="0" animBg="1"/>
      <p:bldP spid="9287" grpId="0"/>
      <p:bldP spid="9288" grpId="0"/>
      <p:bldP spid="9289" grpId="0" animBg="1"/>
      <p:bldP spid="9290" grpId="0"/>
      <p:bldP spid="9291" grpId="0"/>
      <p:bldP spid="9292" grpId="0" animBg="1"/>
      <p:bldP spid="9293" grpId="0" animBg="1"/>
      <p:bldP spid="9294" grpId="0"/>
      <p:bldP spid="9295" grpId="0" animBg="1"/>
      <p:bldP spid="9296" grpId="0"/>
      <p:bldP spid="9297" grpId="0" animBg="1"/>
      <p:bldP spid="9298" grpId="0"/>
      <p:bldP spid="9299" grpId="0" animBg="1"/>
      <p:bldP spid="9300" grpId="0"/>
      <p:bldP spid="9301" grpId="0" animBg="1"/>
      <p:bldP spid="9302" grpId="0"/>
      <p:bldP spid="930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611188" y="404813"/>
            <a:ext cx="79930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 dirty="0">
                <a:solidFill>
                  <a:srgbClr val="7030A0"/>
                </a:solidFill>
              </a:rPr>
              <a:t>Вставь пропущенную безударную гласную.</a:t>
            </a:r>
          </a:p>
        </p:txBody>
      </p:sp>
      <p:sp>
        <p:nvSpPr>
          <p:cNvPr id="9220" name="Rectangle 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948488" y="1339850"/>
            <a:ext cx="719137" cy="503238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E9C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9221" name="Rectangle 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667625" y="1844675"/>
            <a:ext cx="792163" cy="503238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2411413" y="1339850"/>
            <a:ext cx="2305050" cy="503238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</a:rPr>
              <a:t>большой</a:t>
            </a:r>
            <a:endParaRPr lang="ru-RU" sz="24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2411413" y="1843088"/>
            <a:ext cx="2305050" cy="503237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</a:rPr>
              <a:t>грачи</a:t>
            </a:r>
            <a:endParaRPr lang="ru-RU" sz="24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2411413" y="2347913"/>
            <a:ext cx="2305050" cy="503237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</a:rPr>
              <a:t>река</a:t>
            </a:r>
            <a:endParaRPr lang="ru-RU" sz="24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2411413" y="2852738"/>
            <a:ext cx="2305050" cy="503237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</a:rPr>
              <a:t>пятнистый</a:t>
            </a:r>
            <a:endParaRPr lang="ru-RU" sz="24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2411413" y="3355975"/>
            <a:ext cx="2305050" cy="503238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</a:rPr>
              <a:t>зима</a:t>
            </a:r>
            <a:endParaRPr lang="ru-RU" sz="24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2411413" y="3860800"/>
            <a:ext cx="2305050" cy="503238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</a:rPr>
              <a:t>зверёк</a:t>
            </a:r>
            <a:endParaRPr lang="ru-RU" sz="24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9228" name="Rectangle 12"/>
          <p:cNvSpPr>
            <a:spLocks noChangeArrowheads="1"/>
          </p:cNvSpPr>
          <p:nvPr/>
        </p:nvSpPr>
        <p:spPr bwMode="auto">
          <a:xfrm>
            <a:off x="2411413" y="4364038"/>
            <a:ext cx="2305050" cy="503237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</a:rPr>
              <a:t>Плясать</a:t>
            </a:r>
            <a:endParaRPr lang="ru-RU" sz="24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9229" name="Rectangle 13"/>
          <p:cNvSpPr>
            <a:spLocks noChangeArrowheads="1"/>
          </p:cNvSpPr>
          <p:nvPr/>
        </p:nvSpPr>
        <p:spPr bwMode="auto">
          <a:xfrm>
            <a:off x="2411413" y="4868863"/>
            <a:ext cx="2305050" cy="503237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</a:rPr>
              <a:t>Смотреть</a:t>
            </a:r>
            <a:endParaRPr lang="ru-RU" sz="24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9232" name="Rectangle 16"/>
          <p:cNvSpPr>
            <a:spLocks noChangeArrowheads="1"/>
          </p:cNvSpPr>
          <p:nvPr/>
        </p:nvSpPr>
        <p:spPr bwMode="auto">
          <a:xfrm>
            <a:off x="2411413" y="979488"/>
            <a:ext cx="2305050" cy="3587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9233" name="Rectangle 17"/>
          <p:cNvSpPr>
            <a:spLocks noChangeArrowheads="1"/>
          </p:cNvSpPr>
          <p:nvPr/>
        </p:nvSpPr>
        <p:spPr bwMode="auto">
          <a:xfrm>
            <a:off x="4716463" y="979488"/>
            <a:ext cx="792162" cy="3587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CC0000"/>
                </a:solidFill>
                <a:latin typeface="Times New Roman" pitchFamily="18" charset="0"/>
              </a:rPr>
              <a:t>о</a:t>
            </a:r>
          </a:p>
        </p:txBody>
      </p:sp>
      <p:sp>
        <p:nvSpPr>
          <p:cNvPr id="9234" name="Rectangle 18"/>
          <p:cNvSpPr>
            <a:spLocks noChangeArrowheads="1"/>
          </p:cNvSpPr>
          <p:nvPr/>
        </p:nvSpPr>
        <p:spPr bwMode="auto">
          <a:xfrm>
            <a:off x="5508625" y="979488"/>
            <a:ext cx="719138" cy="358775"/>
          </a:xfrm>
          <a:prstGeom prst="rect">
            <a:avLst/>
          </a:prstGeom>
          <a:gradFill rotWithShape="1">
            <a:gsLst>
              <a:gs pos="0">
                <a:srgbClr val="FFE2AF"/>
              </a:gs>
              <a:gs pos="100000">
                <a:srgbClr val="E4DBC6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CC0000"/>
                </a:solidFill>
                <a:latin typeface="Times New Roman" pitchFamily="18" charset="0"/>
              </a:rPr>
              <a:t>а</a:t>
            </a:r>
          </a:p>
        </p:txBody>
      </p:sp>
      <p:sp>
        <p:nvSpPr>
          <p:cNvPr id="9235" name="Rectangle 19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716463" y="1339850"/>
            <a:ext cx="792162" cy="503238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9236" name="Rectangle 20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508625" y="1339850"/>
            <a:ext cx="719138" cy="503238"/>
          </a:xfrm>
          <a:prstGeom prst="rect">
            <a:avLst/>
          </a:prstGeom>
          <a:gradFill rotWithShape="1">
            <a:gsLst>
              <a:gs pos="0">
                <a:srgbClr val="FFE2AF"/>
              </a:gs>
              <a:gs pos="100000">
                <a:srgbClr val="E4DBC6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993300"/>
              </a:solidFill>
              <a:latin typeface="Times New Roman" pitchFamily="18" charset="0"/>
            </a:endParaRPr>
          </a:p>
        </p:txBody>
      </p:sp>
      <p:sp>
        <p:nvSpPr>
          <p:cNvPr id="9237" name="Rectangle 21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716463" y="1844675"/>
            <a:ext cx="792162" cy="503238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993300"/>
              </a:solidFill>
              <a:latin typeface="Times New Roman" pitchFamily="18" charset="0"/>
            </a:endParaRPr>
          </a:p>
        </p:txBody>
      </p:sp>
      <p:sp>
        <p:nvSpPr>
          <p:cNvPr id="9238" name="Rectangle 22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716463" y="2347913"/>
            <a:ext cx="792162" cy="503237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993300"/>
              </a:solidFill>
              <a:latin typeface="Times New Roman" pitchFamily="18" charset="0"/>
            </a:endParaRPr>
          </a:p>
        </p:txBody>
      </p:sp>
      <p:sp>
        <p:nvSpPr>
          <p:cNvPr id="9239" name="Rectangle 23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948488" y="1844675"/>
            <a:ext cx="719137" cy="503238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E9C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9240" name="Rectangle 2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948488" y="2347913"/>
            <a:ext cx="719137" cy="503237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9241" name="Rectangle 2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667625" y="3355975"/>
            <a:ext cx="792163" cy="503238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9242" name="Rectangle 2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227763" y="3860800"/>
            <a:ext cx="720725" cy="503238"/>
          </a:xfrm>
          <a:prstGeom prst="rect">
            <a:avLst/>
          </a:prstGeom>
          <a:gradFill rotWithShape="1">
            <a:gsLst>
              <a:gs pos="0">
                <a:srgbClr val="FFFFCC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9243" name="Rectangle 2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667625" y="2852738"/>
            <a:ext cx="792163" cy="503237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9244" name="Rectangle 28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948488" y="3355975"/>
            <a:ext cx="719137" cy="503238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E9C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9245" name="Rectangle 29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508625" y="2852738"/>
            <a:ext cx="719138" cy="503237"/>
          </a:xfrm>
          <a:prstGeom prst="rect">
            <a:avLst/>
          </a:prstGeom>
          <a:gradFill rotWithShape="1">
            <a:gsLst>
              <a:gs pos="0">
                <a:srgbClr val="FFE2AF"/>
              </a:gs>
              <a:gs pos="100000">
                <a:srgbClr val="E4DBC6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993300"/>
              </a:solidFill>
              <a:latin typeface="Times New Roman" pitchFamily="18" charset="0"/>
            </a:endParaRPr>
          </a:p>
        </p:txBody>
      </p:sp>
      <p:sp>
        <p:nvSpPr>
          <p:cNvPr id="9246" name="Rectangle 30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716463" y="3355975"/>
            <a:ext cx="792162" cy="503238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993300"/>
              </a:solidFill>
              <a:latin typeface="Times New Roman" pitchFamily="18" charset="0"/>
            </a:endParaRPr>
          </a:p>
        </p:txBody>
      </p:sp>
      <p:sp>
        <p:nvSpPr>
          <p:cNvPr id="9247" name="Rectangle 31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227763" y="3355975"/>
            <a:ext cx="720725" cy="503238"/>
          </a:xfrm>
          <a:prstGeom prst="rect">
            <a:avLst/>
          </a:prstGeom>
          <a:gradFill rotWithShape="1">
            <a:gsLst>
              <a:gs pos="0">
                <a:srgbClr val="FFFFCC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993300"/>
              </a:solidFill>
              <a:latin typeface="Times New Roman" pitchFamily="18" charset="0"/>
            </a:endParaRPr>
          </a:p>
        </p:txBody>
      </p:sp>
      <p:sp>
        <p:nvSpPr>
          <p:cNvPr id="9248" name="Rectangle 32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227763" y="1844675"/>
            <a:ext cx="720725" cy="503238"/>
          </a:xfrm>
          <a:prstGeom prst="rect">
            <a:avLst/>
          </a:prstGeom>
          <a:gradFill rotWithShape="1">
            <a:gsLst>
              <a:gs pos="0">
                <a:srgbClr val="FFFFCC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993300"/>
              </a:solidFill>
              <a:latin typeface="Times New Roman" pitchFamily="18" charset="0"/>
            </a:endParaRPr>
          </a:p>
        </p:txBody>
      </p:sp>
      <p:sp>
        <p:nvSpPr>
          <p:cNvPr id="9249" name="Rectangle 33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227763" y="2347913"/>
            <a:ext cx="720725" cy="503237"/>
          </a:xfrm>
          <a:prstGeom prst="rect">
            <a:avLst/>
          </a:prstGeom>
          <a:gradFill rotWithShape="1">
            <a:gsLst>
              <a:gs pos="0">
                <a:srgbClr val="FFFFCC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993300"/>
              </a:solidFill>
              <a:latin typeface="Times New Roman" pitchFamily="18" charset="0"/>
            </a:endParaRPr>
          </a:p>
        </p:txBody>
      </p:sp>
      <p:sp>
        <p:nvSpPr>
          <p:cNvPr id="9250" name="Rectangle 3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667625" y="2347913"/>
            <a:ext cx="792163" cy="503237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993300"/>
              </a:solidFill>
              <a:latin typeface="Times New Roman" pitchFamily="18" charset="0"/>
            </a:endParaRPr>
          </a:p>
        </p:txBody>
      </p:sp>
      <p:sp>
        <p:nvSpPr>
          <p:cNvPr id="9251" name="Rectangle 3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508625" y="3860800"/>
            <a:ext cx="719138" cy="503238"/>
          </a:xfrm>
          <a:prstGeom prst="rect">
            <a:avLst/>
          </a:prstGeom>
          <a:gradFill rotWithShape="1">
            <a:gsLst>
              <a:gs pos="0">
                <a:srgbClr val="FFE2AF"/>
              </a:gs>
              <a:gs pos="100000">
                <a:srgbClr val="E4DBC6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993300"/>
              </a:solidFill>
              <a:latin typeface="Times New Roman" pitchFamily="18" charset="0"/>
            </a:endParaRPr>
          </a:p>
        </p:txBody>
      </p:sp>
      <p:sp>
        <p:nvSpPr>
          <p:cNvPr id="9252" name="Rectangle 3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716463" y="4364038"/>
            <a:ext cx="792162" cy="503237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993300"/>
              </a:solidFill>
              <a:latin typeface="Times New Roman" pitchFamily="18" charset="0"/>
            </a:endParaRPr>
          </a:p>
        </p:txBody>
      </p:sp>
      <p:sp>
        <p:nvSpPr>
          <p:cNvPr id="9253" name="Rectangle 3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227763" y="1339850"/>
            <a:ext cx="719137" cy="503238"/>
          </a:xfrm>
          <a:prstGeom prst="rect">
            <a:avLst/>
          </a:prstGeom>
          <a:gradFill rotWithShape="1">
            <a:gsLst>
              <a:gs pos="0">
                <a:srgbClr val="FFFFCC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9254" name="Rectangle 38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227763" y="2852738"/>
            <a:ext cx="720725" cy="503237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9255" name="Rectangle 39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508625" y="2347913"/>
            <a:ext cx="719138" cy="503237"/>
          </a:xfrm>
          <a:prstGeom prst="rect">
            <a:avLst/>
          </a:prstGeom>
          <a:gradFill rotWithShape="1">
            <a:gsLst>
              <a:gs pos="0">
                <a:srgbClr val="FFE2AF"/>
              </a:gs>
              <a:gs pos="100000">
                <a:srgbClr val="E4DBC6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9256" name="Rectangle 40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716463" y="3860800"/>
            <a:ext cx="792162" cy="503238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9257" name="Rectangle 41"/>
          <p:cNvSpPr>
            <a:spLocks noChangeArrowheads="1"/>
          </p:cNvSpPr>
          <p:nvPr/>
        </p:nvSpPr>
        <p:spPr bwMode="auto">
          <a:xfrm>
            <a:off x="6948488" y="3860800"/>
            <a:ext cx="719137" cy="503238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9258" name="Rectangle 42"/>
          <p:cNvSpPr>
            <a:spLocks noChangeArrowheads="1"/>
          </p:cNvSpPr>
          <p:nvPr/>
        </p:nvSpPr>
        <p:spPr bwMode="auto">
          <a:xfrm>
            <a:off x="5508625" y="1844675"/>
            <a:ext cx="719138" cy="503238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9259" name="Rectangle 43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667625" y="1339850"/>
            <a:ext cx="792163" cy="503238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9260" name="Rectangle 4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716463" y="2852738"/>
            <a:ext cx="792162" cy="503237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9261" name="Rectangle 4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948488" y="2852738"/>
            <a:ext cx="719137" cy="50323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E9C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9262" name="Rectangle 4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508625" y="3355975"/>
            <a:ext cx="719138" cy="503238"/>
          </a:xfrm>
          <a:prstGeom prst="rect">
            <a:avLst/>
          </a:prstGeom>
          <a:gradFill rotWithShape="1">
            <a:gsLst>
              <a:gs pos="0">
                <a:srgbClr val="FFE2AF"/>
              </a:gs>
              <a:gs pos="100000">
                <a:srgbClr val="E4DBC6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9263" name="Rectangle 47"/>
          <p:cNvSpPr>
            <a:spLocks noChangeArrowheads="1"/>
          </p:cNvSpPr>
          <p:nvPr/>
        </p:nvSpPr>
        <p:spPr bwMode="auto">
          <a:xfrm>
            <a:off x="6227763" y="979488"/>
            <a:ext cx="719137" cy="358775"/>
          </a:xfrm>
          <a:prstGeom prst="rect">
            <a:avLst/>
          </a:prstGeom>
          <a:gradFill rotWithShape="1">
            <a:gsLst>
              <a:gs pos="0">
                <a:srgbClr val="FFFFCC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CC0000"/>
                </a:solidFill>
                <a:latin typeface="Times New Roman" pitchFamily="18" charset="0"/>
              </a:rPr>
              <a:t>я</a:t>
            </a:r>
          </a:p>
        </p:txBody>
      </p:sp>
      <p:sp>
        <p:nvSpPr>
          <p:cNvPr id="9264" name="Rectangle 48"/>
          <p:cNvSpPr>
            <a:spLocks noChangeArrowheads="1"/>
          </p:cNvSpPr>
          <p:nvPr/>
        </p:nvSpPr>
        <p:spPr bwMode="auto">
          <a:xfrm>
            <a:off x="6948488" y="979488"/>
            <a:ext cx="719137" cy="3587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E9C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CC0000"/>
                </a:solidFill>
                <a:latin typeface="Times New Roman" pitchFamily="18" charset="0"/>
              </a:rPr>
              <a:t>е</a:t>
            </a:r>
          </a:p>
        </p:txBody>
      </p:sp>
      <p:sp>
        <p:nvSpPr>
          <p:cNvPr id="9265" name="Rectangle 49"/>
          <p:cNvSpPr>
            <a:spLocks noChangeArrowheads="1"/>
          </p:cNvSpPr>
          <p:nvPr/>
        </p:nvSpPr>
        <p:spPr bwMode="auto">
          <a:xfrm>
            <a:off x="7667625" y="979488"/>
            <a:ext cx="792163" cy="3587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CC0000"/>
                </a:solidFill>
                <a:latin typeface="Times New Roman" pitchFamily="18" charset="0"/>
              </a:rPr>
              <a:t>и</a:t>
            </a:r>
          </a:p>
        </p:txBody>
      </p:sp>
      <p:sp>
        <p:nvSpPr>
          <p:cNvPr id="9266" name="Rectangle 50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667625" y="3860800"/>
            <a:ext cx="792163" cy="503238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9267" name="Rectangle 51"/>
          <p:cNvSpPr>
            <a:spLocks noChangeArrowheads="1"/>
          </p:cNvSpPr>
          <p:nvPr/>
        </p:nvSpPr>
        <p:spPr bwMode="auto">
          <a:xfrm>
            <a:off x="5508625" y="4364038"/>
            <a:ext cx="719138" cy="503237"/>
          </a:xfrm>
          <a:prstGeom prst="rect">
            <a:avLst/>
          </a:prstGeom>
          <a:gradFill rotWithShape="1">
            <a:gsLst>
              <a:gs pos="0">
                <a:srgbClr val="FFE2AF"/>
              </a:gs>
              <a:gs pos="100000">
                <a:srgbClr val="E4DBC6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993300"/>
              </a:solidFill>
              <a:latin typeface="Times New Roman" pitchFamily="18" charset="0"/>
            </a:endParaRPr>
          </a:p>
        </p:txBody>
      </p:sp>
      <p:sp>
        <p:nvSpPr>
          <p:cNvPr id="9268" name="Rectangle 52"/>
          <p:cNvSpPr>
            <a:spLocks noChangeArrowheads="1"/>
          </p:cNvSpPr>
          <p:nvPr/>
        </p:nvSpPr>
        <p:spPr bwMode="auto">
          <a:xfrm>
            <a:off x="6227763" y="4364038"/>
            <a:ext cx="719137" cy="503237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9269" name="Rectangle 53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948488" y="4364038"/>
            <a:ext cx="719137" cy="50323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E9C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9270" name="Rectangle 5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667625" y="4364038"/>
            <a:ext cx="792163" cy="503237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9271" name="Rectangle 55"/>
          <p:cNvSpPr>
            <a:spLocks noChangeArrowheads="1"/>
          </p:cNvSpPr>
          <p:nvPr/>
        </p:nvSpPr>
        <p:spPr bwMode="auto">
          <a:xfrm>
            <a:off x="4716463" y="4868863"/>
            <a:ext cx="792162" cy="503237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9272" name="Rectangle 5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508625" y="4868863"/>
            <a:ext cx="719138" cy="503237"/>
          </a:xfrm>
          <a:prstGeom prst="rect">
            <a:avLst/>
          </a:prstGeom>
          <a:gradFill rotWithShape="1">
            <a:gsLst>
              <a:gs pos="0">
                <a:srgbClr val="FFE2AF"/>
              </a:gs>
              <a:gs pos="100000">
                <a:srgbClr val="E4DBC6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993300"/>
              </a:solidFill>
              <a:latin typeface="Times New Roman" pitchFamily="18" charset="0"/>
            </a:endParaRPr>
          </a:p>
        </p:txBody>
      </p:sp>
      <p:sp>
        <p:nvSpPr>
          <p:cNvPr id="9273" name="Rectangle 57"/>
          <p:cNvSpPr>
            <a:spLocks noChangeArrowheads="1"/>
          </p:cNvSpPr>
          <p:nvPr/>
        </p:nvSpPr>
        <p:spPr bwMode="auto">
          <a:xfrm>
            <a:off x="6227763" y="4868863"/>
            <a:ext cx="719137" cy="503237"/>
          </a:xfrm>
          <a:prstGeom prst="rect">
            <a:avLst/>
          </a:prstGeom>
          <a:gradFill rotWithShape="1">
            <a:gsLst>
              <a:gs pos="0">
                <a:srgbClr val="FFFFCC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solidFill>
                <a:srgbClr val="993300"/>
              </a:solidFill>
              <a:latin typeface="Times New Roman" pitchFamily="18" charset="0"/>
            </a:endParaRPr>
          </a:p>
        </p:txBody>
      </p:sp>
      <p:sp>
        <p:nvSpPr>
          <p:cNvPr id="9274" name="Rectangle 58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948488" y="4868863"/>
            <a:ext cx="719137" cy="50323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E9C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9275" name="Rectangle 59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667625" y="4868863"/>
            <a:ext cx="792163" cy="503237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9286" name="Rectangle 70"/>
          <p:cNvSpPr>
            <a:spLocks noChangeArrowheads="1"/>
          </p:cNvSpPr>
          <p:nvPr/>
        </p:nvSpPr>
        <p:spPr bwMode="auto">
          <a:xfrm>
            <a:off x="4716463" y="1339850"/>
            <a:ext cx="790575" cy="503238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+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9287" name="Rectangle 71"/>
          <p:cNvSpPr>
            <a:spLocks noChangeArrowheads="1"/>
          </p:cNvSpPr>
          <p:nvPr/>
        </p:nvSpPr>
        <p:spPr bwMode="auto">
          <a:xfrm>
            <a:off x="3419475" y="1843088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2400" dirty="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9288" name="Rectangle 72"/>
          <p:cNvSpPr>
            <a:spLocks noChangeArrowheads="1"/>
          </p:cNvSpPr>
          <p:nvPr/>
        </p:nvSpPr>
        <p:spPr bwMode="auto">
          <a:xfrm>
            <a:off x="3059113" y="1339850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2400" dirty="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9289" name="Rectangle 73"/>
          <p:cNvSpPr>
            <a:spLocks noChangeArrowheads="1"/>
          </p:cNvSpPr>
          <p:nvPr/>
        </p:nvSpPr>
        <p:spPr bwMode="auto">
          <a:xfrm>
            <a:off x="5507038" y="1843088"/>
            <a:ext cx="719137" cy="503237"/>
          </a:xfrm>
          <a:prstGeom prst="rect">
            <a:avLst/>
          </a:prstGeom>
          <a:gradFill rotWithShape="1">
            <a:gsLst>
              <a:gs pos="0">
                <a:srgbClr val="FFE2AF"/>
              </a:gs>
              <a:gs pos="100000">
                <a:srgbClr val="E4DBC6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+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9290" name="Rectangle 74"/>
          <p:cNvSpPr>
            <a:spLocks noChangeArrowheads="1"/>
          </p:cNvSpPr>
          <p:nvPr/>
        </p:nvSpPr>
        <p:spPr bwMode="auto">
          <a:xfrm>
            <a:off x="3348038" y="2347913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2400" dirty="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9291" name="Rectangle 75"/>
          <p:cNvSpPr>
            <a:spLocks noChangeArrowheads="1"/>
          </p:cNvSpPr>
          <p:nvPr/>
        </p:nvSpPr>
        <p:spPr bwMode="auto">
          <a:xfrm>
            <a:off x="2914650" y="2851150"/>
            <a:ext cx="361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sz="2400" dirty="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9292" name="Rectangle 76"/>
          <p:cNvSpPr>
            <a:spLocks noChangeArrowheads="1"/>
          </p:cNvSpPr>
          <p:nvPr/>
        </p:nvSpPr>
        <p:spPr bwMode="auto">
          <a:xfrm>
            <a:off x="6948488" y="2347913"/>
            <a:ext cx="719137" cy="50323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E9C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+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9293" name="Rectangle 77"/>
          <p:cNvSpPr>
            <a:spLocks noChangeArrowheads="1"/>
          </p:cNvSpPr>
          <p:nvPr/>
        </p:nvSpPr>
        <p:spPr bwMode="auto">
          <a:xfrm>
            <a:off x="6227763" y="2851150"/>
            <a:ext cx="720725" cy="503238"/>
          </a:xfrm>
          <a:prstGeom prst="rect">
            <a:avLst/>
          </a:prstGeom>
          <a:gradFill rotWithShape="1">
            <a:gsLst>
              <a:gs pos="0">
                <a:srgbClr val="FFFFCC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 smtClean="0">
                <a:latin typeface="Times New Roman" pitchFamily="18" charset="0"/>
              </a:rPr>
              <a:t>+</a:t>
            </a:r>
            <a:endParaRPr lang="ru-RU" sz="3600" b="1" dirty="0">
              <a:latin typeface="Times New Roman" pitchFamily="18" charset="0"/>
            </a:endParaRPr>
          </a:p>
        </p:txBody>
      </p:sp>
      <p:sp>
        <p:nvSpPr>
          <p:cNvPr id="9294" name="Rectangle 78"/>
          <p:cNvSpPr>
            <a:spLocks noChangeArrowheads="1"/>
          </p:cNvSpPr>
          <p:nvPr/>
        </p:nvSpPr>
        <p:spPr bwMode="auto">
          <a:xfrm>
            <a:off x="3275013" y="3357563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2400" dirty="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9295" name="Rectangle 79"/>
          <p:cNvSpPr>
            <a:spLocks noChangeArrowheads="1"/>
          </p:cNvSpPr>
          <p:nvPr/>
        </p:nvSpPr>
        <p:spPr bwMode="auto">
          <a:xfrm>
            <a:off x="7667625" y="3355975"/>
            <a:ext cx="792163" cy="503238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 smtClean="0">
                <a:latin typeface="Times New Roman" pitchFamily="18" charset="0"/>
              </a:rPr>
              <a:t>+</a:t>
            </a:r>
            <a:endParaRPr lang="ru-RU" sz="3600" b="1" dirty="0">
              <a:latin typeface="Times New Roman" pitchFamily="18" charset="0"/>
            </a:endParaRPr>
          </a:p>
        </p:txBody>
      </p:sp>
      <p:sp>
        <p:nvSpPr>
          <p:cNvPr id="9296" name="Rectangle 80"/>
          <p:cNvSpPr>
            <a:spLocks noChangeArrowheads="1"/>
          </p:cNvSpPr>
          <p:nvPr/>
        </p:nvSpPr>
        <p:spPr bwMode="auto">
          <a:xfrm>
            <a:off x="3275013" y="3859213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2400" dirty="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9297" name="Rectangle 81"/>
          <p:cNvSpPr>
            <a:spLocks noChangeArrowheads="1"/>
          </p:cNvSpPr>
          <p:nvPr/>
        </p:nvSpPr>
        <p:spPr bwMode="auto">
          <a:xfrm>
            <a:off x="6948488" y="3859213"/>
            <a:ext cx="719137" cy="50323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E9C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+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9298" name="Rectangle 82"/>
          <p:cNvSpPr>
            <a:spLocks noChangeArrowheads="1"/>
          </p:cNvSpPr>
          <p:nvPr/>
        </p:nvSpPr>
        <p:spPr bwMode="auto">
          <a:xfrm>
            <a:off x="3275013" y="4364038"/>
            <a:ext cx="317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sz="2400" dirty="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9299" name="Rectangle 83"/>
          <p:cNvSpPr>
            <a:spLocks noChangeArrowheads="1"/>
          </p:cNvSpPr>
          <p:nvPr/>
        </p:nvSpPr>
        <p:spPr bwMode="auto">
          <a:xfrm>
            <a:off x="6227763" y="4364038"/>
            <a:ext cx="719137" cy="503237"/>
          </a:xfrm>
          <a:prstGeom prst="rect">
            <a:avLst/>
          </a:prstGeom>
          <a:gradFill rotWithShape="1">
            <a:gsLst>
              <a:gs pos="0">
                <a:srgbClr val="FFFFCC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 smtClean="0">
                <a:latin typeface="Times New Roman" pitchFamily="18" charset="0"/>
              </a:rPr>
              <a:t>+</a:t>
            </a:r>
            <a:endParaRPr lang="ru-RU" sz="3600" b="1" dirty="0">
              <a:latin typeface="Times New Roman" pitchFamily="18" charset="0"/>
            </a:endParaRPr>
          </a:p>
        </p:txBody>
      </p:sp>
      <p:sp>
        <p:nvSpPr>
          <p:cNvPr id="9300" name="Rectangle 84"/>
          <p:cNvSpPr>
            <a:spLocks noChangeArrowheads="1"/>
          </p:cNvSpPr>
          <p:nvPr/>
        </p:nvSpPr>
        <p:spPr bwMode="auto">
          <a:xfrm>
            <a:off x="3203575" y="4867275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2400" dirty="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9301" name="Rectangle 85"/>
          <p:cNvSpPr>
            <a:spLocks noChangeArrowheads="1"/>
          </p:cNvSpPr>
          <p:nvPr/>
        </p:nvSpPr>
        <p:spPr bwMode="auto">
          <a:xfrm>
            <a:off x="4716463" y="4867275"/>
            <a:ext cx="792162" cy="503238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+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9302" name="Rectangle 86"/>
          <p:cNvSpPr>
            <a:spLocks noChangeArrowheads="1"/>
          </p:cNvSpPr>
          <p:nvPr/>
        </p:nvSpPr>
        <p:spPr bwMode="auto">
          <a:xfrm>
            <a:off x="3203575" y="5372100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2400" dirty="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9304" name="Rectangle 88"/>
          <p:cNvSpPr>
            <a:spLocks noChangeArrowheads="1"/>
          </p:cNvSpPr>
          <p:nvPr/>
        </p:nvSpPr>
        <p:spPr bwMode="auto">
          <a:xfrm>
            <a:off x="3203575" y="5875338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2400" dirty="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9306" name="Text Box 90"/>
          <p:cNvSpPr txBox="1">
            <a:spLocks noChangeArrowheads="1"/>
          </p:cNvSpPr>
          <p:nvPr/>
        </p:nvSpPr>
        <p:spPr bwMode="auto">
          <a:xfrm>
            <a:off x="539750" y="620713"/>
            <a:ext cx="79930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</a:rPr>
              <a:t>!</a:t>
            </a:r>
            <a:endParaRPr lang="ru-RU" sz="16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455" y="4362451"/>
            <a:ext cx="1886088" cy="2050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783261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2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86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92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2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fill="hold"/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92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92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92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5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92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40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0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92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500" fill="hold"/>
                                        <p:tgtEl>
                                          <p:spTgt spid="92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48" dur="500" fill="hold"/>
                                        <p:tgtEl>
                                          <p:spTgt spid="92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92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92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59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92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56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7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92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4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8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92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8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92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5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80" dur="5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9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92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8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89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0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1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92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5" dur="5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96" dur="5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8" dur="5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8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92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3" dur="500" fill="hold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104" dur="500" fill="hold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105" dur="500" fill="hold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55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92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1" dur="500" fill="hold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112" dur="500" fill="hold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113" dur="500" fill="hold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9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92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0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9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92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92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7" dur="500" fill="hold"/>
                                        <p:tgtEl>
                                          <p:spTgt spid="92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128" dur="500" fill="hold"/>
                                        <p:tgtEl>
                                          <p:spTgt spid="92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92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0" dur="500" fill="hold"/>
                                        <p:tgtEl>
                                          <p:spTgt spid="92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50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92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5" dur="500" fill="hold"/>
                                        <p:tgtEl>
                                          <p:spTgt spid="92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136" dur="500" fill="hold"/>
                                        <p:tgtEl>
                                          <p:spTgt spid="92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137" dur="500" fill="hold"/>
                                        <p:tgtEl>
                                          <p:spTgt spid="92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92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60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9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3" dur="5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144" dur="5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145" dur="5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6" dur="5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5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92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2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9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93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92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9" dur="500" fill="hold"/>
                                        <p:tgtEl>
                                          <p:spTgt spid="92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160" dur="500" fill="hold"/>
                                        <p:tgtEl>
                                          <p:spTgt spid="92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161" dur="500" fill="hold"/>
                                        <p:tgtEl>
                                          <p:spTgt spid="92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2" dur="500" fill="hold"/>
                                        <p:tgtEl>
                                          <p:spTgt spid="92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61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92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" dur="5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168" dur="5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3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92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5" dur="5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176" dur="5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177" dur="5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8" dur="5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6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92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3" dur="500" fill="hold"/>
                                        <p:tgtEl>
                                          <p:spTgt spid="92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184" dur="500" fill="hold"/>
                                        <p:tgtEl>
                                          <p:spTgt spid="92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185" dur="500" fill="hold"/>
                                        <p:tgtEl>
                                          <p:spTgt spid="92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6" dur="500" fill="hold"/>
                                        <p:tgtEl>
                                          <p:spTgt spid="92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62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92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1" dur="500" fill="hold"/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192" dur="500" fill="hold"/>
                                        <p:tgtEl>
                                          <p:spTgt spid="92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193" dur="500" fill="hold"/>
                                        <p:tgtEl>
                                          <p:spTgt spid="92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4" dur="500" fill="hold"/>
                                        <p:tgtEl>
                                          <p:spTgt spid="92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7"/>
                  </p:tgtEl>
                </p:cond>
              </p:nextCondLst>
            </p:seq>
            <p:seq concurrent="1" nextAc="seek">
              <p:cTn id="195" restart="whenNotActive" fill="hold" evtFilter="cancelBubble" nodeType="interactiveSeq">
                <p:stCondLst>
                  <p:cond evt="onClick" delay="0">
                    <p:tgtEl>
                      <p:spTgt spid="92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6" fill="hold">
                      <p:stCondLst>
                        <p:cond delay="0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9" dur="500" fill="hold"/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200" dur="500" fill="hold"/>
                                        <p:tgtEl>
                                          <p:spTgt spid="92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201" dur="500" fill="hold"/>
                                        <p:tgtEl>
                                          <p:spTgt spid="92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2" dur="500" fill="hold"/>
                                        <p:tgtEl>
                                          <p:spTgt spid="92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4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92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9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95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92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5" dur="500" fill="hold"/>
                                        <p:tgtEl>
                                          <p:spTgt spid="92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216" dur="500" fill="hold"/>
                                        <p:tgtEl>
                                          <p:spTgt spid="92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217" dur="500" fill="hold"/>
                                        <p:tgtEl>
                                          <p:spTgt spid="92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8" dur="500" fill="hold"/>
                                        <p:tgtEl>
                                          <p:spTgt spid="92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56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92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3" dur="500" fill="hold"/>
                                        <p:tgtEl>
                                          <p:spTgt spid="92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224" dur="500" fill="hold"/>
                                        <p:tgtEl>
                                          <p:spTgt spid="92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225" dur="500" fill="hold"/>
                                        <p:tgtEl>
                                          <p:spTgt spid="92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6" dur="500" fill="hold"/>
                                        <p:tgtEl>
                                          <p:spTgt spid="92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51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92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1" dur="5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232" dur="5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233" dur="5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4" dur="5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2"/>
                  </p:tgtEl>
                </p:cond>
              </p:nextCondLst>
            </p:seq>
            <p:seq concurrent="1" nextAc="seek">
              <p:cTn id="235" restart="whenNotActive" fill="hold" evtFilter="cancelBubble" nodeType="interactiveSeq">
                <p:stCondLst>
                  <p:cond evt="onClick" delay="0">
                    <p:tgtEl>
                      <p:spTgt spid="92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6" fill="hold">
                      <p:stCondLst>
                        <p:cond delay="0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0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9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97"/>
                  </p:tgtEl>
                </p:cond>
              </p:nextCondLst>
            </p:seq>
            <p:seq concurrent="1" nextAc="seek">
              <p:cTn id="243" restart="whenNotActive" fill="hold" evtFilter="cancelBubble" nodeType="interactiveSeq">
                <p:stCondLst>
                  <p:cond evt="onClick" delay="0">
                    <p:tgtEl>
                      <p:spTgt spid="92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4" fill="hold">
                      <p:stCondLst>
                        <p:cond delay="0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7" dur="500" fill="hold"/>
                                        <p:tgtEl>
                                          <p:spTgt spid="92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248" dur="500" fill="hold"/>
                                        <p:tgtEl>
                                          <p:spTgt spid="92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249" dur="500" fill="hold"/>
                                        <p:tgtEl>
                                          <p:spTgt spid="92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0" dur="500" fill="hold"/>
                                        <p:tgtEl>
                                          <p:spTgt spid="92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66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92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5" dur="500" fill="hold"/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256" dur="500" fill="hold"/>
                                        <p:tgtEl>
                                          <p:spTgt spid="92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257" dur="500" fill="hold"/>
                                        <p:tgtEl>
                                          <p:spTgt spid="92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8" dur="500" fill="hold"/>
                                        <p:tgtEl>
                                          <p:spTgt spid="92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52"/>
                  </p:tgtEl>
                </p:cond>
              </p:nextCondLst>
            </p:seq>
            <p:seq concurrent="1" nextAc="seek">
              <p:cTn id="259" restart="whenNotActive" fill="hold" evtFilter="cancelBubble" nodeType="interactiveSeq">
                <p:stCondLst>
                  <p:cond evt="onClick" delay="0">
                    <p:tgtEl>
                      <p:spTgt spid="92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0" fill="hold">
                      <p:stCondLst>
                        <p:cond delay="0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3" dur="500" fill="hold"/>
                                        <p:tgtEl>
                                          <p:spTgt spid="92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264" dur="500" fill="hold"/>
                                        <p:tgtEl>
                                          <p:spTgt spid="92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265" dur="500" fill="hold"/>
                                        <p:tgtEl>
                                          <p:spTgt spid="92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6" dur="500" fill="hold"/>
                                        <p:tgtEl>
                                          <p:spTgt spid="926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67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92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2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1000"/>
                                        <p:tgtEl>
                                          <p:spTgt spid="9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99"/>
                  </p:tgtEl>
                </p:cond>
              </p:nextCondLst>
            </p:seq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92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>
                      <p:stCondLst>
                        <p:cond delay="0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9" dur="500" fill="hold"/>
                                        <p:tgtEl>
                                          <p:spTgt spid="92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280" dur="500" fill="hold"/>
                                        <p:tgtEl>
                                          <p:spTgt spid="92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281" dur="500" fill="hold"/>
                                        <p:tgtEl>
                                          <p:spTgt spid="92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2" dur="500" fill="hold"/>
                                        <p:tgtEl>
                                          <p:spTgt spid="926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69"/>
                  </p:tgtEl>
                </p:cond>
              </p:nextCondLst>
            </p:seq>
            <p:seq concurrent="1" nextAc="seek">
              <p:cTn id="283" restart="whenNotActive" fill="hold" evtFilter="cancelBubble" nodeType="interactiveSeq">
                <p:stCondLst>
                  <p:cond evt="onClick" delay="0">
                    <p:tgtEl>
                      <p:spTgt spid="92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4" fill="hold">
                      <p:stCondLst>
                        <p:cond delay="0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7" dur="500" fill="hold"/>
                                        <p:tgtEl>
                                          <p:spTgt spid="92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288" dur="500" fill="hold"/>
                                        <p:tgtEl>
                                          <p:spTgt spid="92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289" dur="500" fill="hold"/>
                                        <p:tgtEl>
                                          <p:spTgt spid="92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0" dur="500" fill="hold"/>
                                        <p:tgtEl>
                                          <p:spTgt spid="92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70"/>
                  </p:tgtEl>
                </p:cond>
              </p:nextCondLst>
            </p:seq>
            <p:seq concurrent="1" nextAc="seek">
              <p:cTn id="291" restart="whenNotActive" fill="hold" evtFilter="cancelBubble" nodeType="interactiveSeq">
                <p:stCondLst>
                  <p:cond evt="onClick" delay="0">
                    <p:tgtEl>
                      <p:spTgt spid="93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2" fill="hold">
                      <p:stCondLst>
                        <p:cond delay="0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6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1000"/>
                                        <p:tgtEl>
                                          <p:spTgt spid="9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01"/>
                  </p:tgtEl>
                </p:cond>
              </p:nextCondLst>
            </p:seq>
            <p:seq concurrent="1" nextAc="seek">
              <p:cTn id="299" restart="whenNotActive" fill="hold" evtFilter="cancelBubble" nodeType="interactiveSeq">
                <p:stCondLst>
                  <p:cond evt="onClick" delay="0">
                    <p:tgtEl>
                      <p:spTgt spid="92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0" fill="hold">
                      <p:stCondLst>
                        <p:cond delay="0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3" dur="500" fill="hold"/>
                                        <p:tgtEl>
                                          <p:spTgt spid="92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304" dur="500" fill="hold"/>
                                        <p:tgtEl>
                                          <p:spTgt spid="92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305" dur="500" fill="hold"/>
                                        <p:tgtEl>
                                          <p:spTgt spid="92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6" dur="500" fill="hold"/>
                                        <p:tgtEl>
                                          <p:spTgt spid="927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72"/>
                  </p:tgtEl>
                </p:cond>
              </p:nextCondLst>
            </p:seq>
            <p:seq concurrent="1" nextAc="seek">
              <p:cTn id="307" restart="whenNotActive" fill="hold" evtFilter="cancelBubble" nodeType="interactiveSeq">
                <p:stCondLst>
                  <p:cond evt="onClick" delay="0">
                    <p:tgtEl>
                      <p:spTgt spid="92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8" fill="hold">
                      <p:stCondLst>
                        <p:cond delay="0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1" dur="500" fill="hold"/>
                                        <p:tgtEl>
                                          <p:spTgt spid="92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312" dur="500" fill="hold"/>
                                        <p:tgtEl>
                                          <p:spTgt spid="92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313" dur="500" fill="hold"/>
                                        <p:tgtEl>
                                          <p:spTgt spid="92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4" dur="500" fill="hold"/>
                                        <p:tgtEl>
                                          <p:spTgt spid="92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73"/>
                  </p:tgtEl>
                </p:cond>
              </p:nextCondLst>
            </p:seq>
            <p:seq concurrent="1" nextAc="seek">
              <p:cTn id="315" restart="whenNotActive" fill="hold" evtFilter="cancelBubble" nodeType="interactiveSeq">
                <p:stCondLst>
                  <p:cond evt="onClick" delay="0">
                    <p:tgtEl>
                      <p:spTgt spid="92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6" fill="hold">
                      <p:stCondLst>
                        <p:cond delay="0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9" dur="500" fill="hold"/>
                                        <p:tgtEl>
                                          <p:spTgt spid="92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320" dur="500" fill="hold"/>
                                        <p:tgtEl>
                                          <p:spTgt spid="92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321" dur="500" fill="hold"/>
                                        <p:tgtEl>
                                          <p:spTgt spid="92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2" dur="500" fill="hold"/>
                                        <p:tgtEl>
                                          <p:spTgt spid="92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74"/>
                  </p:tgtEl>
                </p:cond>
              </p:nextCondLst>
            </p:seq>
            <p:seq concurrent="1" nextAc="seek">
              <p:cTn id="323" restart="whenNotActive" fill="hold" evtFilter="cancelBubble" nodeType="interactiveSeq">
                <p:stCondLst>
                  <p:cond evt="onClick" delay="0">
                    <p:tgtEl>
                      <p:spTgt spid="92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4" fill="hold">
                      <p:stCondLst>
                        <p:cond delay="0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7" dur="500" fill="hold"/>
                                        <p:tgtEl>
                                          <p:spTgt spid="92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animClr clrSpc="rgb" dir="cw">
                                      <p:cBhvr>
                                        <p:cTn id="328" dur="500" fill="hold"/>
                                        <p:tgtEl>
                                          <p:spTgt spid="92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  <p:set>
                                      <p:cBhvr>
                                        <p:cTn id="329" dur="500" fill="hold"/>
                                        <p:tgtEl>
                                          <p:spTgt spid="92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0" dur="500" fill="hold"/>
                                        <p:tgtEl>
                                          <p:spTgt spid="92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75"/>
                  </p:tgtEl>
                </p:cond>
              </p:nextCondLst>
            </p:seq>
          </p:childTnLst>
        </p:cTn>
      </p:par>
    </p:tnLst>
    <p:bldLst>
      <p:bldP spid="9220" grpId="0" animBg="1"/>
      <p:bldP spid="9221" grpId="0" animBg="1"/>
      <p:bldP spid="9236" grpId="0" animBg="1"/>
      <p:bldP spid="9237" grpId="0" animBg="1"/>
      <p:bldP spid="9238" grpId="0" animBg="1"/>
      <p:bldP spid="9239" grpId="0" animBg="1"/>
      <p:bldP spid="9242" grpId="0" animBg="1"/>
      <p:bldP spid="9243" grpId="0" animBg="1"/>
      <p:bldP spid="9244" grpId="0" animBg="1"/>
      <p:bldP spid="9245" grpId="0" animBg="1"/>
      <p:bldP spid="9246" grpId="0" animBg="1"/>
      <p:bldP spid="9247" grpId="0" animBg="1"/>
      <p:bldP spid="9248" grpId="0" animBg="1"/>
      <p:bldP spid="9249" grpId="0" animBg="1"/>
      <p:bldP spid="9250" grpId="0" animBg="1"/>
      <p:bldP spid="9251" grpId="0" animBg="1"/>
      <p:bldP spid="9252" grpId="0" animBg="1"/>
      <p:bldP spid="9253" grpId="0" animBg="1"/>
      <p:bldP spid="9255" grpId="0" animBg="1"/>
      <p:bldP spid="9256" grpId="0" animBg="1"/>
      <p:bldP spid="9259" grpId="0" animBg="1"/>
      <p:bldP spid="9260" grpId="0" animBg="1"/>
      <p:bldP spid="9261" grpId="0" animBg="1"/>
      <p:bldP spid="9262" grpId="0" animBg="1"/>
      <p:bldP spid="9266" grpId="0" animBg="1"/>
      <p:bldP spid="9267" grpId="0" animBg="1"/>
      <p:bldP spid="9269" grpId="0" animBg="1"/>
      <p:bldP spid="9270" grpId="0" animBg="1"/>
      <p:bldP spid="9272" grpId="0" animBg="1"/>
      <p:bldP spid="9273" grpId="0" animBg="1"/>
      <p:bldP spid="9274" grpId="0" animBg="1"/>
      <p:bldP spid="9275" grpId="0" animBg="1"/>
      <p:bldP spid="9286" grpId="0" animBg="1"/>
      <p:bldP spid="9287" grpId="0"/>
      <p:bldP spid="9288" grpId="0"/>
      <p:bldP spid="9289" grpId="0" animBg="1"/>
      <p:bldP spid="9290" grpId="0"/>
      <p:bldP spid="9291" grpId="0"/>
      <p:bldP spid="9292" grpId="0" animBg="1"/>
      <p:bldP spid="9293" grpId="0" animBg="1"/>
      <p:bldP spid="9294" grpId="0"/>
      <p:bldP spid="9295" grpId="0" animBg="1"/>
      <p:bldP spid="9296" grpId="0"/>
      <p:bldP spid="9297" grpId="0" animBg="1"/>
      <p:bldP spid="9298" grpId="0"/>
      <p:bldP spid="9299" grpId="0" animBg="1"/>
      <p:bldP spid="9300" grpId="0"/>
      <p:bldP spid="9301" grpId="0" animBg="1"/>
      <p:bldP spid="9302" grpId="0"/>
      <p:bldP spid="930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468313" y="404813"/>
            <a:ext cx="8229600" cy="1143000"/>
          </a:xfrm>
        </p:spPr>
        <p:txBody>
          <a:bodyPr/>
          <a:lstStyle/>
          <a:p>
            <a:r>
              <a:rPr lang="ru-RU" altLang="ru-RU" dirty="0" smtClean="0">
                <a:solidFill>
                  <a:srgbClr val="9900CC"/>
                </a:solidFill>
              </a:rPr>
              <a:t>  </a:t>
            </a:r>
            <a:r>
              <a:rPr lang="ru-RU" altLang="ru-RU" sz="2400" b="1" u="sng" dirty="0" smtClean="0">
                <a:solidFill>
                  <a:srgbClr val="99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Найди и исправь ошибку.</a:t>
            </a:r>
            <a:endParaRPr lang="kk-KZ" altLang="ru-RU" sz="2400" b="1" u="sng" dirty="0" smtClean="0">
              <a:solidFill>
                <a:srgbClr val="99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5" name="Rectangle 3"/>
          <p:cNvSpPr>
            <a:spLocks noGrp="1"/>
          </p:cNvSpPr>
          <p:nvPr>
            <p:ph type="body" idx="1"/>
          </p:nvPr>
        </p:nvSpPr>
        <p:spPr>
          <a:xfrm>
            <a:off x="250825" y="1628775"/>
            <a:ext cx="8893175" cy="4537075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ru-RU" altLang="ru-RU" sz="4000" dirty="0" smtClean="0"/>
              <a:t>  Вот и </a:t>
            </a:r>
            <a:r>
              <a:rPr lang="ru-RU" altLang="ru-RU" sz="4000" dirty="0" err="1" smtClean="0"/>
              <a:t>дажди</a:t>
            </a:r>
            <a:r>
              <a:rPr lang="ru-RU" altLang="ru-RU" sz="4000" dirty="0" smtClean="0"/>
              <a:t> прошли. Холодно</a:t>
            </a:r>
            <a:r>
              <a:rPr lang="ru-RU" altLang="ru-RU" sz="4000" dirty="0" smtClean="0">
                <a:latin typeface="Arial" panose="020B0604020202020204" pitchFamily="34" charset="0"/>
              </a:rPr>
              <a:t> </a:t>
            </a:r>
            <a:r>
              <a:rPr lang="ru-RU" altLang="ru-RU" sz="4000" dirty="0" smtClean="0"/>
              <a:t>стало   в лису и на палях. </a:t>
            </a:r>
            <a:r>
              <a:rPr lang="ru-RU" altLang="ru-RU" sz="4000" dirty="0" err="1" smtClean="0"/>
              <a:t>Рика</a:t>
            </a:r>
            <a:r>
              <a:rPr lang="ru-RU" altLang="ru-RU" sz="4000" dirty="0" smtClean="0"/>
              <a:t> покрылась тонким  </a:t>
            </a:r>
            <a:r>
              <a:rPr lang="ru-RU" altLang="ru-RU" sz="4000" dirty="0" err="1" smtClean="0"/>
              <a:t>лидком</a:t>
            </a:r>
            <a:r>
              <a:rPr lang="ru-RU" altLang="ru-RU" sz="4000" dirty="0" smtClean="0"/>
              <a:t>. </a:t>
            </a:r>
            <a:r>
              <a:rPr lang="ru-RU" altLang="ru-RU" sz="4000" dirty="0" err="1" smtClean="0"/>
              <a:t>Тешина</a:t>
            </a:r>
            <a:r>
              <a:rPr lang="ru-RU" altLang="ru-RU" sz="4000" dirty="0" smtClean="0"/>
              <a:t>  в лесу. </a:t>
            </a:r>
            <a:endParaRPr lang="kk-KZ" altLang="ru-RU" sz="4000" dirty="0" smtClean="0"/>
          </a:p>
        </p:txBody>
      </p:sp>
    </p:spTree>
    <p:extLst>
      <p:ext uri="{BB962C8B-B14F-4D97-AF65-F5344CB8AC3E}">
        <p14:creationId xmlns:p14="http://schemas.microsoft.com/office/powerpoint/2010/main" val="2642578840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468313" y="404813"/>
            <a:ext cx="8229600" cy="1143000"/>
          </a:xfrm>
        </p:spPr>
        <p:txBody>
          <a:bodyPr/>
          <a:lstStyle/>
          <a:p>
            <a:r>
              <a:rPr lang="ru-RU" altLang="ru-RU" smtClean="0">
                <a:solidFill>
                  <a:srgbClr val="9900CC"/>
                </a:solidFill>
              </a:rPr>
              <a:t>  Найди и исправь ошибку.</a:t>
            </a:r>
            <a:endParaRPr lang="kk-KZ" altLang="ru-RU" smtClean="0">
              <a:solidFill>
                <a:srgbClr val="9900CC"/>
              </a:solidFill>
            </a:endParaRPr>
          </a:p>
        </p:txBody>
      </p:sp>
      <p:sp>
        <p:nvSpPr>
          <p:cNvPr id="3075" name="Rectangle 3"/>
          <p:cNvSpPr>
            <a:spLocks noGrp="1"/>
          </p:cNvSpPr>
          <p:nvPr>
            <p:ph type="body" idx="1"/>
          </p:nvPr>
        </p:nvSpPr>
        <p:spPr>
          <a:xfrm>
            <a:off x="250825" y="1628775"/>
            <a:ext cx="8893175" cy="4537075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ru-RU" altLang="ru-RU" sz="4000" dirty="0" smtClean="0"/>
              <a:t>       Вот и д</a:t>
            </a:r>
            <a:r>
              <a:rPr lang="ru-RU" altLang="ru-RU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altLang="ru-RU" sz="4000" dirty="0" smtClean="0"/>
              <a:t>жди прошли. Холодно</a:t>
            </a:r>
            <a:r>
              <a:rPr lang="ru-RU" altLang="ru-RU" sz="4000" dirty="0" smtClean="0">
                <a:latin typeface="Arial" panose="020B0604020202020204" pitchFamily="34" charset="0"/>
              </a:rPr>
              <a:t> </a:t>
            </a:r>
            <a:r>
              <a:rPr lang="ru-RU" altLang="ru-RU" sz="4000" dirty="0" smtClean="0"/>
              <a:t>стало   в л</a:t>
            </a:r>
            <a:r>
              <a:rPr lang="ru-RU" altLang="ru-RU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altLang="ru-RU" sz="4000" dirty="0" smtClean="0"/>
              <a:t>су и на п</a:t>
            </a:r>
            <a:r>
              <a:rPr lang="ru-RU" altLang="ru-RU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altLang="ru-RU" sz="4000" dirty="0" smtClean="0"/>
              <a:t>лях.  Р</a:t>
            </a:r>
            <a:r>
              <a:rPr lang="ru-RU" altLang="ru-RU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altLang="ru-RU" sz="4000" dirty="0" smtClean="0"/>
              <a:t>ка 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4000" dirty="0" smtClean="0"/>
              <a:t>покрылась тонким  л</a:t>
            </a:r>
            <a:r>
              <a:rPr lang="ru-RU" altLang="ru-RU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altLang="ru-RU" sz="4000" dirty="0" smtClean="0"/>
              <a:t>дком. Т</a:t>
            </a:r>
            <a:r>
              <a:rPr lang="ru-RU" altLang="ru-RU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altLang="ru-RU" sz="4000" dirty="0" smtClean="0"/>
              <a:t>шина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4000" dirty="0" smtClean="0"/>
              <a:t> в лесу. </a:t>
            </a:r>
            <a:endParaRPr lang="kk-KZ" altLang="ru-RU" sz="4000" dirty="0" smtClean="0"/>
          </a:p>
        </p:txBody>
      </p:sp>
    </p:spTree>
    <p:extLst>
      <p:ext uri="{BB962C8B-B14F-4D97-AF65-F5344CB8AC3E}">
        <p14:creationId xmlns:p14="http://schemas.microsoft.com/office/powerpoint/2010/main" val="91749188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848" y="431563"/>
            <a:ext cx="7886700" cy="1056813"/>
          </a:xfrm>
        </p:spPr>
        <p:txBody>
          <a:bodyPr>
            <a:normAutofit/>
          </a:bodyPr>
          <a:lstStyle/>
          <a:p>
            <a:pPr marL="428625" indent="-428625">
              <a:buFont typeface="Arial" panose="020B0604020202020204" pitchFamily="34" charset="0"/>
              <a:buChar char="•"/>
            </a:pPr>
            <a:r>
              <a:rPr lang="ru-RU" sz="2400" b="1" i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Образуйте от данных слов однокоренные слова, запишите.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745614"/>
            <a:ext cx="8712968" cy="30624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     гриб     лес    рыба</a:t>
            </a:r>
            <a:endParaRPr lang="ru-RU" sz="6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pisi" panose="02000508030000020003" pitchFamily="2" charset="0"/>
            </a:endParaRPr>
          </a:p>
          <a:p>
            <a:pPr marL="0" indent="0">
              <a:buNone/>
            </a:pPr>
            <a:endParaRPr lang="ru-RU" sz="6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pisi" panose="02000508030000020003" pitchFamily="2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87055" y="3645024"/>
            <a:ext cx="7886700" cy="1163028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28625" indent="-428625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Поставьте в словах ударение. </a:t>
            </a:r>
            <a:r>
              <a:rPr lang="ru-RU" sz="2700" dirty="0">
                <a:latin typeface="+mn-lt"/>
              </a:rPr>
              <a:t/>
            </a:r>
            <a:br>
              <a:rPr lang="ru-RU" sz="2700" dirty="0">
                <a:latin typeface="+mn-lt"/>
              </a:rPr>
            </a:br>
            <a:endParaRPr lang="ru-RU" sz="2700" dirty="0">
              <a:latin typeface="+mn-lt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7308304" y="3789040"/>
            <a:ext cx="528508" cy="628416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300" b="1" dirty="0" smtClean="0">
                <a:solidFill>
                  <a:srgbClr val="002060"/>
                </a:solidFill>
              </a:rPr>
              <a:t>   </a:t>
            </a:r>
            <a:endParaRPr lang="ru-RU" sz="2100" dirty="0"/>
          </a:p>
        </p:txBody>
      </p:sp>
    </p:spTree>
    <p:extLst>
      <p:ext uri="{BB962C8B-B14F-4D97-AF65-F5344CB8AC3E}">
        <p14:creationId xmlns:p14="http://schemas.microsoft.com/office/powerpoint/2010/main" val="407398622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sz="3600" b="1" i="1" dirty="0" smtClean="0">
                <a:solidFill>
                  <a:srgbClr val="7030A0"/>
                </a:solidFill>
                <a:latin typeface="+mn-lt"/>
                <a:cs typeface="Arial" panose="020B0604020202020204" pitchFamily="34" charset="0"/>
              </a:rPr>
              <a:t>Спиши, раздели слова на слоги.</a:t>
            </a:r>
            <a:endParaRPr lang="ru-RU" sz="3600" b="1" i="1" dirty="0">
              <a:solidFill>
                <a:srgbClr val="7030A0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07000"/>
              </a:lnSpc>
              <a:spcAft>
                <a:spcPts val="675"/>
              </a:spcAft>
              <a:buNone/>
            </a:pPr>
            <a:r>
              <a:rPr lang="ru-RU" sz="5400" dirty="0">
                <a:solidFill>
                  <a:srgbClr val="333333"/>
                </a:solidFill>
                <a:latin typeface="Propisi" panose="02000508030000020003" pitchFamily="2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ru-RU" sz="5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1916832"/>
            <a:ext cx="888824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solidFill>
                  <a:srgbClr val="333333"/>
                </a:solidFill>
                <a:latin typeface="Propisi" panose="02000508030000020003" pitchFamily="2" charset="0"/>
                <a:ea typeface="Calibri" panose="020F0502020204030204" pitchFamily="34" charset="0"/>
              </a:rPr>
              <a:t>На </a:t>
            </a:r>
            <a:r>
              <a:rPr lang="ru-RU" sz="4800" b="1" dirty="0" smtClean="0">
                <a:solidFill>
                  <a:srgbClr val="333333"/>
                </a:solidFill>
                <a:latin typeface="Propisi" panose="02000508030000020003" pitchFamily="2" charset="0"/>
                <a:ea typeface="Calibri" panose="020F0502020204030204" pitchFamily="34" charset="0"/>
              </a:rPr>
              <a:t>ч…</a:t>
            </a:r>
            <a:r>
              <a:rPr lang="ru-RU" sz="4800" b="1" dirty="0" err="1" smtClean="0">
                <a:solidFill>
                  <a:srgbClr val="333333"/>
                </a:solidFill>
                <a:latin typeface="Propisi" panose="02000508030000020003" pitchFamily="2" charset="0"/>
                <a:ea typeface="Calibri" panose="020F0502020204030204" pitchFamily="34" charset="0"/>
              </a:rPr>
              <a:t>жой</a:t>
            </a:r>
            <a:r>
              <a:rPr lang="ru-RU" sz="4800" b="1" dirty="0" smtClean="0">
                <a:solidFill>
                  <a:srgbClr val="333333"/>
                </a:solidFill>
                <a:latin typeface="Propisi" panose="02000508030000020003" pitchFamily="2" charset="0"/>
                <a:ea typeface="Calibri" panose="020F0502020204030204" pitchFamily="34" charset="0"/>
              </a:rPr>
              <a:t> </a:t>
            </a:r>
            <a:r>
              <a:rPr lang="ru-RU" sz="4800" b="1" dirty="0" err="1" smtClean="0">
                <a:solidFill>
                  <a:srgbClr val="333333"/>
                </a:solidFill>
                <a:latin typeface="Propisi" panose="02000508030000020003" pitchFamily="2" charset="0"/>
                <a:ea typeface="Calibri" panose="020F0502020204030204" pitchFamily="34" charset="0"/>
              </a:rPr>
              <a:t>ст</a:t>
            </a:r>
            <a:r>
              <a:rPr lang="ru-RU" sz="4800" b="1" dirty="0" smtClean="0">
                <a:solidFill>
                  <a:srgbClr val="333333"/>
                </a:solidFill>
                <a:latin typeface="Propisi" panose="02000508030000020003" pitchFamily="2" charset="0"/>
                <a:ea typeface="Calibri" panose="020F0502020204030204" pitchFamily="34" charset="0"/>
              </a:rPr>
              <a:t>…</a:t>
            </a:r>
            <a:r>
              <a:rPr lang="ru-RU" sz="4800" b="1" dirty="0" err="1" smtClean="0">
                <a:solidFill>
                  <a:srgbClr val="333333"/>
                </a:solidFill>
                <a:latin typeface="Propisi" panose="02000508030000020003" pitchFamily="2" charset="0"/>
                <a:ea typeface="Calibri" panose="020F0502020204030204" pitchFamily="34" charset="0"/>
              </a:rPr>
              <a:t>ронушке</a:t>
            </a:r>
            <a:r>
              <a:rPr lang="ru-RU" sz="4800" b="1" dirty="0" smtClean="0">
                <a:solidFill>
                  <a:srgbClr val="333333"/>
                </a:solidFill>
                <a:latin typeface="Propisi" panose="02000508030000020003" pitchFamily="2" charset="0"/>
                <a:ea typeface="Calibri" panose="020F0502020204030204" pitchFamily="34" charset="0"/>
              </a:rPr>
              <a:t> </a:t>
            </a:r>
            <a:r>
              <a:rPr lang="ru-RU" sz="4800" b="1" dirty="0">
                <a:solidFill>
                  <a:srgbClr val="333333"/>
                </a:solidFill>
                <a:latin typeface="Propisi" panose="02000508030000020003" pitchFamily="2" charset="0"/>
                <a:ea typeface="Calibri" panose="020F0502020204030204" pitchFamily="34" charset="0"/>
              </a:rPr>
              <a:t>рад своей </a:t>
            </a:r>
            <a:r>
              <a:rPr lang="ru-RU" sz="4800" b="1" dirty="0" err="1" smtClean="0">
                <a:solidFill>
                  <a:srgbClr val="333333"/>
                </a:solidFill>
                <a:latin typeface="Propisi" panose="02000508030000020003" pitchFamily="2" charset="0"/>
                <a:ea typeface="Calibri" panose="020F0502020204030204" pitchFamily="34" charset="0"/>
              </a:rPr>
              <a:t>воронушке</a:t>
            </a:r>
            <a:r>
              <a:rPr lang="ru-RU" sz="4800" b="1" dirty="0" smtClean="0">
                <a:solidFill>
                  <a:srgbClr val="333333"/>
                </a:solidFill>
                <a:latin typeface="Propisi" panose="02000508030000020003" pitchFamily="2" charset="0"/>
                <a:ea typeface="Calibri" panose="020F0502020204030204" pitchFamily="34" charset="0"/>
              </a:rPr>
              <a:t>.</a:t>
            </a:r>
            <a:endParaRPr lang="ru-RU" sz="48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36440"/>
          <a:stretch/>
        </p:blipFill>
        <p:spPr>
          <a:xfrm>
            <a:off x="2824973" y="3145235"/>
            <a:ext cx="6191152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241534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smtClean="0">
                <a:solidFill>
                  <a:srgbClr val="7030A0"/>
                </a:solidFill>
              </a:rPr>
              <a:t>Домашнее задание</a:t>
            </a:r>
            <a:endParaRPr lang="ru-RU" sz="3600" b="1" i="1" dirty="0">
              <a:solidFill>
                <a:srgbClr val="7030A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648200" y="2147630"/>
            <a:ext cx="4038600" cy="2116832"/>
          </a:xfrm>
        </p:spPr>
        <p:txBody>
          <a:bodyPr/>
          <a:lstStyle/>
          <a:p>
            <a:r>
              <a:rPr lang="ru-RU" dirty="0" smtClean="0"/>
              <a:t>Написать письмо солдату.</a:t>
            </a:r>
          </a:p>
          <a:p>
            <a:r>
              <a:rPr lang="ru-RU" dirty="0" smtClean="0"/>
              <a:t>Записать в тетрадь 2-3 пословицы о Родине.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2548880"/>
          </a:xfrm>
        </p:spPr>
        <p:txBody>
          <a:bodyPr/>
          <a:lstStyle/>
          <a:p>
            <a:r>
              <a:rPr lang="ru-RU" smtClean="0"/>
              <a:t> </a:t>
            </a:r>
            <a:endParaRPr lang="ru-RU" dirty="0"/>
          </a:p>
        </p:txBody>
      </p:sp>
      <p:pic>
        <p:nvPicPr>
          <p:cNvPr id="1026" name="Picture 2" descr="https://avatars.dzeninfra.ru/get-zen_doc/1209363/pub_61cc33ea4a671736a4925c0f_61cc4ce44a671736a4a3058f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-3483768"/>
            <a:ext cx="3768353" cy="3129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355" y="2078335"/>
            <a:ext cx="3928069" cy="3261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396991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188" y="2133600"/>
            <a:ext cx="4392612" cy="40322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prstClr val="black"/>
                </a:solidFill>
              </a:rPr>
              <a:t>Чему мы сегодня учились на уроке?</a:t>
            </a:r>
          </a:p>
          <a:p>
            <a:pPr>
              <a:defRPr/>
            </a:pPr>
            <a:r>
              <a:rPr lang="ru-RU" sz="3200" b="1" dirty="0">
                <a:solidFill>
                  <a:srgbClr val="00B050"/>
                </a:solidFill>
              </a:rPr>
              <a:t>Для чего нужно уметь проверять безударные</a:t>
            </a:r>
          </a:p>
          <a:p>
            <a:pPr>
              <a:defRPr/>
            </a:pPr>
            <a:r>
              <a:rPr lang="ru-RU" sz="3200" b="1" dirty="0">
                <a:solidFill>
                  <a:srgbClr val="00B050"/>
                </a:solidFill>
              </a:rPr>
              <a:t> гласные в корне слова?</a:t>
            </a:r>
          </a:p>
          <a:p>
            <a:pPr>
              <a:defRPr/>
            </a:pPr>
            <a:r>
              <a:rPr lang="ru-RU" sz="3200" b="1" dirty="0">
                <a:solidFill>
                  <a:prstClr val="black"/>
                </a:solidFill>
              </a:rPr>
              <a:t>Оцените свою работу на уроке.</a:t>
            </a:r>
          </a:p>
        </p:txBody>
      </p:sp>
    </p:spTree>
    <p:extLst>
      <p:ext uri="{BB962C8B-B14F-4D97-AF65-F5344CB8AC3E}">
        <p14:creationId xmlns:p14="http://schemas.microsoft.com/office/powerpoint/2010/main" val="3727543357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smtClean="0">
                <a:solidFill>
                  <a:srgbClr val="00B0F0"/>
                </a:solidFill>
              </a:rPr>
              <a:t>Итог урока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400" dirty="0"/>
              <a:t>Хорошо вы потрудились,</a:t>
            </a:r>
          </a:p>
          <a:p>
            <a:pPr marL="0" indent="0">
              <a:buNone/>
            </a:pPr>
            <a:r>
              <a:rPr lang="ru-RU" sz="4400" dirty="0"/>
              <a:t>Вам пора и отдыхать.</a:t>
            </a:r>
          </a:p>
          <a:p>
            <a:pPr marL="0" indent="0">
              <a:buNone/>
            </a:pPr>
            <a:r>
              <a:rPr lang="ru-RU" sz="4400" dirty="0"/>
              <a:t>Переменку веселитесь…</a:t>
            </a:r>
          </a:p>
          <a:p>
            <a:pPr marL="0" indent="0">
              <a:buNone/>
            </a:pPr>
            <a:r>
              <a:rPr lang="ru-RU" sz="4400" dirty="0" smtClean="0"/>
              <a:t>                     И </a:t>
            </a:r>
            <a:r>
              <a:rPr lang="ru-RU" sz="4400" dirty="0"/>
              <a:t>начнём урок опять.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57425" y="4743704"/>
            <a:ext cx="63609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5400" b="1" i="1" dirty="0">
                <a:solidFill>
                  <a:srgbClr val="00B050"/>
                </a:solidFill>
              </a:rPr>
              <a:t>Молодцы!   </a:t>
            </a:r>
            <a:endParaRPr lang="ru-RU" altLang="ru-RU" sz="5400" b="1" i="1" dirty="0" smtClean="0">
              <a:solidFill>
                <a:srgbClr val="00B050"/>
              </a:solidFill>
            </a:endParaRPr>
          </a:p>
          <a:p>
            <a:r>
              <a:rPr lang="ru-RU" altLang="ru-RU" sz="5400" b="1" i="1" dirty="0" smtClean="0">
                <a:solidFill>
                  <a:srgbClr val="00B050"/>
                </a:solidFill>
              </a:rPr>
              <a:t>Спасибо </a:t>
            </a:r>
            <a:r>
              <a:rPr lang="ru-RU" altLang="ru-RU" sz="5400" b="1" i="1" dirty="0">
                <a:solidFill>
                  <a:srgbClr val="00B050"/>
                </a:solidFill>
              </a:rPr>
              <a:t>за урок!</a:t>
            </a:r>
          </a:p>
        </p:txBody>
      </p:sp>
    </p:spTree>
    <p:extLst>
      <p:ext uri="{BB962C8B-B14F-4D97-AF65-F5344CB8AC3E}">
        <p14:creationId xmlns:p14="http://schemas.microsoft.com/office/powerpoint/2010/main" val="219387316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179388" y="981075"/>
            <a:ext cx="8713787" cy="56324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ru-RU" sz="4000" b="1" dirty="0">
                <a:solidFill>
                  <a:schemeClr val="tx1"/>
                </a:solidFill>
                <a:cs typeface="Times New Roman" pitchFamily="18" charset="0"/>
              </a:rPr>
              <a:t> Мы  н…</a:t>
            </a:r>
            <a:r>
              <a:rPr lang="ru-RU" sz="4000" b="1" dirty="0" err="1">
                <a:solidFill>
                  <a:schemeClr val="tx1"/>
                </a:solidFill>
                <a:cs typeface="Times New Roman" pitchFamily="18" charset="0"/>
              </a:rPr>
              <a:t>чевали</a:t>
            </a:r>
            <a:r>
              <a:rPr lang="ru-RU" sz="4000" b="1" dirty="0">
                <a:solidFill>
                  <a:schemeClr val="tx1"/>
                </a:solidFill>
                <a:cs typeface="Times New Roman" pitchFamily="18" charset="0"/>
              </a:rPr>
              <a:t>  у  л…</a:t>
            </a:r>
            <a:r>
              <a:rPr lang="ru-RU" sz="4000" b="1" dirty="0" err="1">
                <a:solidFill>
                  <a:schemeClr val="tx1"/>
                </a:solidFill>
                <a:cs typeface="Times New Roman" pitchFamily="18" charset="0"/>
              </a:rPr>
              <a:t>сника</a:t>
            </a:r>
            <a:r>
              <a:rPr lang="ru-RU" sz="4000" b="1" dirty="0">
                <a:solidFill>
                  <a:schemeClr val="tx1"/>
                </a:solidFill>
                <a:cs typeface="Times New Roman" pitchFamily="18" charset="0"/>
              </a:rPr>
              <a:t>.  Он  </a:t>
            </a:r>
            <a:r>
              <a:rPr lang="ru-RU" sz="4000" b="1" dirty="0" err="1">
                <a:solidFill>
                  <a:schemeClr val="tx1"/>
                </a:solidFill>
                <a:cs typeface="Times New Roman" pitchFamily="18" charset="0"/>
              </a:rPr>
              <a:t>уг</a:t>
            </a:r>
            <a:r>
              <a:rPr lang="ru-RU" sz="4000" b="1" dirty="0">
                <a:solidFill>
                  <a:schemeClr val="tx1"/>
                </a:solidFill>
                <a:cs typeface="Times New Roman" pitchFamily="18" charset="0"/>
              </a:rPr>
              <a:t>…</a:t>
            </a:r>
            <a:r>
              <a:rPr lang="ru-RU" sz="4000" b="1" dirty="0" err="1">
                <a:solidFill>
                  <a:schemeClr val="tx1"/>
                </a:solidFill>
                <a:cs typeface="Times New Roman" pitchFamily="18" charset="0"/>
              </a:rPr>
              <a:t>стил</a:t>
            </a:r>
            <a:r>
              <a:rPr lang="ru-RU" sz="4000" b="1" dirty="0">
                <a:solidFill>
                  <a:schemeClr val="tx1"/>
                </a:solidFill>
                <a:cs typeface="Times New Roman" pitchFamily="18" charset="0"/>
              </a:rPr>
              <a:t>  нас  гр…</a:t>
            </a:r>
            <a:r>
              <a:rPr lang="ru-RU" sz="4000" b="1" dirty="0" err="1">
                <a:solidFill>
                  <a:schemeClr val="tx1"/>
                </a:solidFill>
                <a:cs typeface="Times New Roman" pitchFamily="18" charset="0"/>
              </a:rPr>
              <a:t>бами</a:t>
            </a:r>
            <a:r>
              <a:rPr lang="ru-RU" sz="4000" b="1" dirty="0">
                <a:solidFill>
                  <a:schemeClr val="tx1"/>
                </a:solidFill>
                <a:cs typeface="Times New Roman" pitchFamily="18" charset="0"/>
              </a:rPr>
              <a:t>  и  </a:t>
            </a:r>
            <a:r>
              <a:rPr lang="ru-RU" sz="4000" b="1" dirty="0" err="1">
                <a:solidFill>
                  <a:schemeClr val="tx1"/>
                </a:solidFill>
                <a:cs typeface="Times New Roman" pitchFamily="18" charset="0"/>
              </a:rPr>
              <a:t>пров</a:t>
            </a:r>
            <a:r>
              <a:rPr lang="ru-RU" sz="4000" b="1" dirty="0">
                <a:solidFill>
                  <a:schemeClr val="tx1"/>
                </a:solidFill>
                <a:cs typeface="Times New Roman" pitchFamily="18" charset="0"/>
              </a:rPr>
              <a:t>…</a:t>
            </a:r>
            <a:r>
              <a:rPr lang="ru-RU" sz="4000" b="1" dirty="0" err="1">
                <a:solidFill>
                  <a:schemeClr val="tx1"/>
                </a:solidFill>
                <a:cs typeface="Times New Roman" pitchFamily="18" charset="0"/>
              </a:rPr>
              <a:t>дил</a:t>
            </a:r>
            <a:r>
              <a:rPr lang="ru-RU" sz="4000" b="1" dirty="0">
                <a:solidFill>
                  <a:schemeClr val="tx1"/>
                </a:solidFill>
                <a:cs typeface="Times New Roman" pitchFamily="18" charset="0"/>
              </a:rPr>
              <a:t>  к  с…</a:t>
            </a:r>
            <a:r>
              <a:rPr lang="ru-RU" sz="4000" b="1" dirty="0" err="1">
                <a:solidFill>
                  <a:schemeClr val="tx1"/>
                </a:solidFill>
                <a:cs typeface="Times New Roman" pitchFamily="18" charset="0"/>
              </a:rPr>
              <a:t>новалу</a:t>
            </a:r>
            <a:r>
              <a:rPr lang="ru-RU" sz="4000" b="1" dirty="0">
                <a:solidFill>
                  <a:schemeClr val="tx1"/>
                </a:solidFill>
                <a:cs typeface="Times New Roman" pitchFamily="18" charset="0"/>
              </a:rPr>
              <a:t>.  Под  крышей  сарая  в…</a:t>
            </a:r>
            <a:r>
              <a:rPr lang="ru-RU" sz="4000" b="1" dirty="0" err="1">
                <a:solidFill>
                  <a:schemeClr val="tx1"/>
                </a:solidFill>
                <a:cs typeface="Times New Roman" pitchFamily="18" charset="0"/>
              </a:rPr>
              <a:t>днелось</a:t>
            </a:r>
            <a:r>
              <a:rPr lang="ru-RU" sz="4000" b="1" dirty="0">
                <a:solidFill>
                  <a:schemeClr val="tx1"/>
                </a:solidFill>
                <a:cs typeface="Times New Roman" pitchFamily="18" charset="0"/>
              </a:rPr>
              <a:t>  </a:t>
            </a:r>
            <a:r>
              <a:rPr lang="ru-RU" sz="4000" b="1" dirty="0" err="1">
                <a:solidFill>
                  <a:schemeClr val="tx1"/>
                </a:solidFill>
                <a:cs typeface="Times New Roman" pitchFamily="18" charset="0"/>
              </a:rPr>
              <a:t>гн</a:t>
            </a:r>
            <a:r>
              <a:rPr lang="ru-RU" sz="4000" b="1" dirty="0">
                <a:solidFill>
                  <a:schemeClr val="tx1"/>
                </a:solidFill>
                <a:cs typeface="Times New Roman" pitchFamily="18" charset="0"/>
              </a:rPr>
              <a:t>…</a:t>
            </a:r>
            <a:r>
              <a:rPr lang="ru-RU" sz="4000" b="1" dirty="0" err="1">
                <a:solidFill>
                  <a:schemeClr val="tx1"/>
                </a:solidFill>
                <a:cs typeface="Times New Roman" pitchFamily="18" charset="0"/>
              </a:rPr>
              <a:t>здо</a:t>
            </a:r>
            <a:r>
              <a:rPr lang="ru-RU" sz="4000" b="1" dirty="0">
                <a:solidFill>
                  <a:schemeClr val="tx1"/>
                </a:solidFill>
                <a:cs typeface="Times New Roman" pitchFamily="18" charset="0"/>
              </a:rPr>
              <a:t>.  Пять  прожорливых  пт…</a:t>
            </a:r>
            <a:r>
              <a:rPr lang="ru-RU" sz="4000" b="1" dirty="0" err="1">
                <a:solidFill>
                  <a:schemeClr val="tx1"/>
                </a:solidFill>
                <a:cs typeface="Times New Roman" pitchFamily="18" charset="0"/>
              </a:rPr>
              <a:t>нцов</a:t>
            </a:r>
            <a:r>
              <a:rPr lang="ru-RU" sz="4000" b="1" dirty="0">
                <a:solidFill>
                  <a:schemeClr val="tx1"/>
                </a:solidFill>
                <a:cs typeface="Times New Roman" pitchFamily="18" charset="0"/>
              </a:rPr>
              <a:t>  пр…</a:t>
            </a:r>
            <a:r>
              <a:rPr lang="ru-RU" sz="4000" b="1" dirty="0" err="1">
                <a:solidFill>
                  <a:schemeClr val="tx1"/>
                </a:solidFill>
                <a:cs typeface="Times New Roman" pitchFamily="18" charset="0"/>
              </a:rPr>
              <a:t>сили</a:t>
            </a:r>
            <a:r>
              <a:rPr lang="ru-RU" sz="4000" b="1" dirty="0">
                <a:solidFill>
                  <a:schemeClr val="tx1"/>
                </a:solidFill>
                <a:cs typeface="Times New Roman" pitchFamily="18" charset="0"/>
              </a:rPr>
              <a:t>  еды.  Ласточка  долго  кружилась  над  </a:t>
            </a:r>
            <a:r>
              <a:rPr lang="ru-RU" sz="4000" b="1" dirty="0" err="1">
                <a:solidFill>
                  <a:schemeClr val="tx1"/>
                </a:solidFill>
                <a:cs typeface="Times New Roman" pitchFamily="18" charset="0"/>
              </a:rPr>
              <a:t>гн</a:t>
            </a:r>
            <a:r>
              <a:rPr lang="ru-RU" sz="4000" b="1" dirty="0">
                <a:solidFill>
                  <a:schemeClr val="tx1"/>
                </a:solidFill>
                <a:cs typeface="Times New Roman" pitchFamily="18" charset="0"/>
              </a:rPr>
              <a:t>…</a:t>
            </a:r>
            <a:r>
              <a:rPr lang="ru-RU" sz="4000" b="1" dirty="0" err="1">
                <a:solidFill>
                  <a:schemeClr val="tx1"/>
                </a:solidFill>
                <a:cs typeface="Times New Roman" pitchFamily="18" charset="0"/>
              </a:rPr>
              <a:t>здом</a:t>
            </a:r>
            <a:r>
              <a:rPr lang="ru-RU" sz="4000" b="1" dirty="0">
                <a:solidFill>
                  <a:schemeClr val="tx1"/>
                </a:solidFill>
                <a:cs typeface="Times New Roman" pitchFamily="18" charset="0"/>
              </a:rPr>
              <a:t>,  б…</a:t>
            </a:r>
            <a:r>
              <a:rPr lang="ru-RU" sz="4000" b="1" dirty="0" err="1">
                <a:solidFill>
                  <a:schemeClr val="tx1"/>
                </a:solidFill>
                <a:cs typeface="Times New Roman" pitchFamily="18" charset="0"/>
              </a:rPr>
              <a:t>ялась</a:t>
            </a:r>
            <a:r>
              <a:rPr lang="ru-RU" sz="4000" b="1" dirty="0">
                <a:solidFill>
                  <a:schemeClr val="tx1"/>
                </a:solidFill>
                <a:cs typeface="Times New Roman" pitchFamily="18" charset="0"/>
              </a:rPr>
              <a:t>  с…</a:t>
            </a:r>
            <a:r>
              <a:rPr lang="ru-RU" sz="4000" b="1" dirty="0" err="1">
                <a:solidFill>
                  <a:schemeClr val="tx1"/>
                </a:solidFill>
                <a:cs typeface="Times New Roman" pitchFamily="18" charset="0"/>
              </a:rPr>
              <a:t>диться</a:t>
            </a:r>
            <a:r>
              <a:rPr lang="ru-RU" sz="4000" b="1" dirty="0">
                <a:solidFill>
                  <a:schemeClr val="tx1"/>
                </a:solidFill>
                <a:cs typeface="Times New Roman" pitchFamily="18" charset="0"/>
              </a:rPr>
              <a:t>.  Птица  н…</a:t>
            </a:r>
            <a:r>
              <a:rPr lang="ru-RU" sz="4000" b="1" dirty="0" err="1">
                <a:solidFill>
                  <a:schemeClr val="tx1"/>
                </a:solidFill>
                <a:cs typeface="Times New Roman" pitchFamily="18" charset="0"/>
              </a:rPr>
              <a:t>силась</a:t>
            </a:r>
            <a:r>
              <a:rPr lang="ru-RU" sz="4000" b="1" dirty="0">
                <a:solidFill>
                  <a:schemeClr val="tx1"/>
                </a:solidFill>
                <a:cs typeface="Times New Roman" pitchFamily="18" charset="0"/>
              </a:rPr>
              <a:t>  над  нами  и  почти  касалась  крыльями   л…</a:t>
            </a:r>
            <a:r>
              <a:rPr lang="ru-RU" sz="4000" b="1" dirty="0" err="1">
                <a:solidFill>
                  <a:schemeClr val="tx1"/>
                </a:solidFill>
                <a:cs typeface="Times New Roman" pitchFamily="18" charset="0"/>
              </a:rPr>
              <a:t>ца</a:t>
            </a:r>
            <a:r>
              <a:rPr lang="ru-RU" sz="4000" b="1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sz="4000" b="1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0825" y="188913"/>
            <a:ext cx="8569325" cy="83026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400" b="1" dirty="0"/>
              <a:t>Спишите,  вставляя  пропущенные  буквы.  Устно  подбирайте  проверочное  слово.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dirty="0"/>
              <a:t/>
            </a:r>
            <a:br>
              <a:rPr lang="ru-RU" dirty="0"/>
            </a:br>
            <a:r>
              <a:rPr lang="ru-RU" sz="8000" dirty="0">
                <a:solidFill>
                  <a:srgbClr val="333333"/>
                </a:solidFill>
                <a:latin typeface="Propisi" panose="02000508030000020003" pitchFamily="2" charset="0"/>
                <a:ea typeface="Times New Roman" panose="02020603050405020304" pitchFamily="18" charset="0"/>
                <a:cs typeface="Helvetica" panose="020B0604020202020204" pitchFamily="34" charset="0"/>
              </a:rPr>
              <a:t>В</a:t>
            </a:r>
            <a:r>
              <a:rPr lang="ru-RU" sz="8000" u="sng" dirty="0">
                <a:solidFill>
                  <a:srgbClr val="FF0000"/>
                </a:solidFill>
                <a:latin typeface="Propisi" panose="02000508030000020003" pitchFamily="2" charset="0"/>
                <a:ea typeface="Times New Roman" panose="02020603050405020304" pitchFamily="18" charset="0"/>
                <a:cs typeface="Helvetica" panose="020B0604020202020204" pitchFamily="34" charset="0"/>
              </a:rPr>
              <a:t>о</a:t>
            </a:r>
            <a:r>
              <a:rPr lang="ru-RU" sz="8000" dirty="0">
                <a:solidFill>
                  <a:srgbClr val="333333"/>
                </a:solidFill>
                <a:latin typeface="Propisi" panose="02000508030000020003" pitchFamily="2" charset="0"/>
                <a:ea typeface="Times New Roman" panose="02020603050405020304" pitchFamily="18" charset="0"/>
                <a:cs typeface="Helvetica" panose="020B0604020202020204" pitchFamily="34" charset="0"/>
              </a:rPr>
              <a:t>с</a:t>
            </a:r>
            <a:r>
              <a:rPr lang="ru-RU" sz="8000" u="sng" dirty="0">
                <a:solidFill>
                  <a:srgbClr val="FF0000"/>
                </a:solidFill>
                <a:latin typeface="Propisi" panose="02000508030000020003" pitchFamily="2" charset="0"/>
                <a:ea typeface="Times New Roman" panose="02020603050405020304" pitchFamily="18" charset="0"/>
                <a:cs typeface="Helvetica" panose="020B0604020202020204" pitchFamily="34" charset="0"/>
              </a:rPr>
              <a:t>е</a:t>
            </a:r>
            <a:r>
              <a:rPr lang="ru-RU" sz="8000" dirty="0">
                <a:solidFill>
                  <a:srgbClr val="333333"/>
                </a:solidFill>
                <a:latin typeface="Propisi" panose="02000508030000020003" pitchFamily="2" charset="0"/>
                <a:ea typeface="Times New Roman" panose="02020603050405020304" pitchFamily="18" charset="0"/>
                <a:cs typeface="Helvetica" panose="020B0604020202020204" pitchFamily="34" charset="0"/>
              </a:rPr>
              <a:t>мнадцатое </a:t>
            </a:r>
            <a:r>
              <a:rPr lang="ru-RU" sz="8000" dirty="0" smtClean="0">
                <a:solidFill>
                  <a:srgbClr val="333333"/>
                </a:solidFill>
                <a:latin typeface="Propisi" panose="02000508030000020003" pitchFamily="2" charset="0"/>
                <a:ea typeface="Times New Roman" panose="02020603050405020304" pitchFamily="18" charset="0"/>
                <a:cs typeface="Helvetica" panose="020B0604020202020204" pitchFamily="34" charset="0"/>
              </a:rPr>
              <a:t>н</a:t>
            </a:r>
            <a:r>
              <a:rPr lang="ru-RU" sz="8000" u="sng" dirty="0" smtClean="0">
                <a:solidFill>
                  <a:srgbClr val="FF0000"/>
                </a:solidFill>
                <a:latin typeface="Propisi" panose="02000508030000020003" pitchFamily="2" charset="0"/>
                <a:ea typeface="Times New Roman" panose="02020603050405020304" pitchFamily="18" charset="0"/>
                <a:cs typeface="Helvetica" panose="020B0604020202020204" pitchFamily="34" charset="0"/>
              </a:rPr>
              <a:t>о</a:t>
            </a:r>
            <a:r>
              <a:rPr lang="ru-RU" sz="8000" dirty="0" smtClean="0">
                <a:solidFill>
                  <a:srgbClr val="333333"/>
                </a:solidFill>
                <a:latin typeface="Propisi" panose="02000508030000020003" pitchFamily="2" charset="0"/>
                <a:ea typeface="Times New Roman" panose="02020603050405020304" pitchFamily="18" charset="0"/>
                <a:cs typeface="Helvetica" panose="020B0604020202020204" pitchFamily="34" charset="0"/>
              </a:rPr>
              <a:t>ября.</a:t>
            </a:r>
            <a:r>
              <a:rPr lang="ru-RU" sz="10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0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8944" y="846138"/>
            <a:ext cx="8291264" cy="5217443"/>
          </a:xfrm>
        </p:spPr>
        <p:txBody>
          <a:bodyPr/>
          <a:lstStyle/>
          <a:p>
            <a:pPr marL="0" indent="0">
              <a:lnSpc>
                <a:spcPct val="107000"/>
              </a:lnSpc>
              <a:spcAft>
                <a:spcPts val="675"/>
              </a:spcAft>
              <a:buNone/>
            </a:pPr>
            <a:r>
              <a:rPr lang="ru-RU" sz="8000" dirty="0">
                <a:solidFill>
                  <a:srgbClr val="333333"/>
                </a:solidFill>
                <a:latin typeface="Propisi" panose="02000508030000020003" pitchFamily="2" charset="0"/>
                <a:ea typeface="Times New Roman" panose="02020603050405020304" pitchFamily="18" charset="0"/>
                <a:cs typeface="Helvetica" panose="020B0604020202020204" pitchFamily="34" charset="0"/>
              </a:rPr>
              <a:t>Кла</a:t>
            </a:r>
            <a:r>
              <a:rPr lang="ru-RU" sz="8000" u="sng" dirty="0">
                <a:solidFill>
                  <a:srgbClr val="FF0000"/>
                </a:solidFill>
                <a:latin typeface="Propisi" panose="02000508030000020003" pitchFamily="2" charset="0"/>
                <a:ea typeface="Times New Roman" panose="02020603050405020304" pitchFamily="18" charset="0"/>
                <a:cs typeface="Helvetica" panose="020B0604020202020204" pitchFamily="34" charset="0"/>
              </a:rPr>
              <a:t>сс</a:t>
            </a:r>
            <a:r>
              <a:rPr lang="ru-RU" sz="8000" dirty="0">
                <a:solidFill>
                  <a:srgbClr val="333333"/>
                </a:solidFill>
                <a:latin typeface="Propisi" panose="02000508030000020003" pitchFamily="2" charset="0"/>
                <a:ea typeface="Times New Roman" panose="02020603050405020304" pitchFamily="18" charset="0"/>
                <a:cs typeface="Helvetica" panose="020B0604020202020204" pitchFamily="34" charset="0"/>
              </a:rPr>
              <a:t>ная </a:t>
            </a:r>
            <a:r>
              <a:rPr lang="ru-RU" sz="8000" dirty="0" smtClean="0">
                <a:solidFill>
                  <a:srgbClr val="333333"/>
                </a:solidFill>
                <a:latin typeface="Propisi" panose="02000508030000020003" pitchFamily="2" charset="0"/>
                <a:ea typeface="Times New Roman" panose="02020603050405020304" pitchFamily="18" charset="0"/>
                <a:cs typeface="Helvetica" panose="020B0604020202020204" pitchFamily="34" charset="0"/>
              </a:rPr>
              <a:t>работа.</a:t>
            </a:r>
            <a:endParaRPr lang="ru-RU" sz="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7" name="Рисунок 6" descr="https://theslide.ru/img/thumbs/4c754211309ed47a4c63987bfff1c288-800x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051720"/>
            <a:ext cx="6705872" cy="44016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73003424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848" y="431563"/>
            <a:ext cx="7886700" cy="1056813"/>
          </a:xfrm>
        </p:spPr>
        <p:txBody>
          <a:bodyPr>
            <a:normAutofit/>
          </a:bodyPr>
          <a:lstStyle/>
          <a:p>
            <a:pPr marL="428625" indent="-428625">
              <a:buFont typeface="Arial" panose="020B0604020202020204" pitchFamily="34" charset="0"/>
              <a:buChar char="•"/>
            </a:pPr>
            <a:r>
              <a:rPr lang="ru-RU" sz="2400" b="1" i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Образуйте от данных слов однокоренные слова, запишите.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745614"/>
            <a:ext cx="8712968" cy="30624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гриб      лиса     лес    рыба</a:t>
            </a:r>
            <a:endParaRPr lang="ru-RU" sz="6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pisi" panose="02000508030000020003" pitchFamily="2" charset="0"/>
            </a:endParaRPr>
          </a:p>
          <a:p>
            <a:pPr marL="0" indent="0">
              <a:buNone/>
            </a:pPr>
            <a:endParaRPr lang="ru-RU" sz="6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pisi" panose="02000508030000020003" pitchFamily="2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87055" y="3645024"/>
            <a:ext cx="7886700" cy="1163028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28625" indent="-428625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Поставьте в словах ударение. </a:t>
            </a:r>
            <a:r>
              <a:rPr lang="ru-RU" sz="2700" dirty="0">
                <a:latin typeface="+mn-lt"/>
              </a:rPr>
              <a:t/>
            </a:r>
            <a:br>
              <a:rPr lang="ru-RU" sz="2700" dirty="0">
                <a:latin typeface="+mn-lt"/>
              </a:rPr>
            </a:br>
            <a:endParaRPr lang="ru-RU" sz="2700" dirty="0">
              <a:latin typeface="+mn-lt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7308304" y="3789040"/>
            <a:ext cx="528508" cy="628416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300" b="1" dirty="0" smtClean="0">
                <a:solidFill>
                  <a:srgbClr val="002060"/>
                </a:solidFill>
              </a:rPr>
              <a:t>   </a:t>
            </a:r>
            <a:endParaRPr lang="ru-RU" sz="2100" dirty="0"/>
          </a:p>
        </p:txBody>
      </p:sp>
    </p:spTree>
    <p:extLst>
      <p:ext uri="{BB962C8B-B14F-4D97-AF65-F5344CB8AC3E}">
        <p14:creationId xmlns:p14="http://schemas.microsoft.com/office/powerpoint/2010/main" val="1186404893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7030A0"/>
                </a:solidFill>
              </a:rPr>
              <a:t>Работа по учебнику.</a:t>
            </a:r>
            <a:endParaRPr lang="ru-RU" sz="3600" dirty="0">
              <a:solidFill>
                <a:srgbClr val="7030A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sz="7200" b="1" dirty="0" smtClean="0">
                <a:latin typeface="Propisi" panose="02000508030000020003" pitchFamily="2" charset="0"/>
              </a:rPr>
              <a:t>Упражнение  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anose="02000508030000020003" pitchFamily="2" charset="0"/>
              </a:rPr>
              <a:t>156</a:t>
            </a:r>
          </a:p>
          <a:p>
            <a:pPr marL="0" indent="0">
              <a:buNone/>
            </a:pP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pisi" panose="02000508030000020003" pitchFamily="2" charset="0"/>
            </a:endParaRPr>
          </a:p>
          <a:p>
            <a:pPr marL="0" indent="0">
              <a:buNone/>
            </a:pP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pisi" panose="02000508030000020003" pitchFamily="2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6136" y="2204864"/>
            <a:ext cx="2660816" cy="357089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83568" y="3572177"/>
            <a:ext cx="4680520" cy="2406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auto">
              <a:spcBef>
                <a:spcPct val="20000"/>
              </a:spcBef>
              <a:spcAft>
                <a:spcPts val="0"/>
              </a:spcAft>
            </a:pPr>
            <a:r>
              <a:rPr lang="ru-RU" sz="3200" i="1" dirty="0" smtClean="0">
                <a:solidFill>
                  <a:prstClr val="black"/>
                </a:solidFill>
                <a:latin typeface="Times New Roman"/>
                <a:cs typeface="+mn-cs"/>
              </a:rPr>
              <a:t>    Записать </a:t>
            </a:r>
            <a:r>
              <a:rPr lang="ru-RU" sz="3200" i="1" dirty="0">
                <a:solidFill>
                  <a:prstClr val="black"/>
                </a:solidFill>
                <a:latin typeface="Times New Roman"/>
                <a:cs typeface="+mn-cs"/>
              </a:rPr>
              <a:t>слова</a:t>
            </a:r>
            <a:r>
              <a:rPr lang="ru-RU" sz="3200" i="1" dirty="0" smtClean="0">
                <a:solidFill>
                  <a:prstClr val="black"/>
                </a:solidFill>
                <a:latin typeface="Times New Roman"/>
                <a:cs typeface="+mn-cs"/>
              </a:rPr>
              <a:t>,                </a:t>
            </a:r>
            <a:r>
              <a:rPr lang="ru-RU" sz="3200" i="1" dirty="0">
                <a:solidFill>
                  <a:prstClr val="black"/>
                </a:solidFill>
                <a:latin typeface="Times New Roman"/>
                <a:cs typeface="+mn-cs"/>
              </a:rPr>
              <a:t>вставляя пропущенные</a:t>
            </a:r>
          </a:p>
          <a:p>
            <a:pPr marL="342900" lvl="0" indent="-342900" fontAlgn="auto">
              <a:spcBef>
                <a:spcPct val="20000"/>
              </a:spcBef>
              <a:spcAft>
                <a:spcPts val="0"/>
              </a:spcAft>
            </a:pPr>
            <a:r>
              <a:rPr lang="ru-RU" sz="3200" i="1" dirty="0">
                <a:solidFill>
                  <a:prstClr val="black"/>
                </a:solidFill>
                <a:latin typeface="Times New Roman"/>
                <a:cs typeface="+mn-cs"/>
              </a:rPr>
              <a:t>   </a:t>
            </a:r>
            <a:r>
              <a:rPr lang="ru-RU" sz="3200" i="1" dirty="0" smtClean="0">
                <a:solidFill>
                  <a:prstClr val="black"/>
                </a:solidFill>
                <a:latin typeface="Times New Roman"/>
                <a:cs typeface="+mn-cs"/>
              </a:rPr>
              <a:t> буквы.</a:t>
            </a:r>
            <a:endParaRPr lang="ru-RU" sz="3200" i="1" dirty="0">
              <a:solidFill>
                <a:prstClr val="black"/>
              </a:solidFill>
              <a:latin typeface="Times New Roman"/>
              <a:cs typeface="+mn-cs"/>
            </a:endParaRPr>
          </a:p>
          <a:p>
            <a:pPr marL="342900" lvl="0" indent="-342900" fontAlgn="auto">
              <a:spcBef>
                <a:spcPct val="20000"/>
              </a:spcBef>
              <a:spcAft>
                <a:spcPts val="0"/>
              </a:spcAft>
            </a:pPr>
            <a:endParaRPr lang="ru-RU" sz="4000" dirty="0">
              <a:solidFill>
                <a:prstClr val="black"/>
              </a:solidFill>
              <a:latin typeface="Times New Roman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919531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20737" y="476672"/>
            <a:ext cx="3140603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ru-RU" sz="3600" b="1" i="1" dirty="0">
                <a:solidFill>
                  <a:srgbClr val="7030A0"/>
                </a:solidFill>
              </a:rPr>
              <a:t>Ч</a:t>
            </a:r>
            <a:r>
              <a:rPr lang="ru-RU" sz="3600" b="1" i="1" dirty="0" smtClean="0">
                <a:solidFill>
                  <a:srgbClr val="7030A0"/>
                </a:solidFill>
              </a:rPr>
              <a:t>истописание</a:t>
            </a:r>
            <a:endParaRPr lang="ru-RU" sz="3600" b="1" i="1" dirty="0">
              <a:solidFill>
                <a:srgbClr val="7030A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1628800"/>
            <a:ext cx="3897221" cy="12779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7200" dirty="0" err="1">
                <a:solidFill>
                  <a:srgbClr val="333333"/>
                </a:solidFill>
                <a:latin typeface="Propisi" panose="02000508030000020003" pitchFamily="2" charset="0"/>
                <a:ea typeface="Times New Roman" panose="02020603050405020304" pitchFamily="18" charset="0"/>
                <a:cs typeface="Helvetica" panose="020B0604020202020204" pitchFamily="34" charset="0"/>
              </a:rPr>
              <a:t>аиеоя</a:t>
            </a:r>
            <a:r>
              <a:rPr lang="ru-RU" sz="7200" dirty="0">
                <a:solidFill>
                  <a:srgbClr val="333333"/>
                </a:solidFill>
                <a:latin typeface="Propisi" panose="02000508030000020003" pitchFamily="2" charset="0"/>
                <a:ea typeface="Times New Roman" panose="02020603050405020304" pitchFamily="18" charset="0"/>
                <a:cs typeface="Helvetica" panose="020B0604020202020204" pitchFamily="34" charset="0"/>
              </a:rPr>
              <a:t>  </a:t>
            </a:r>
            <a:r>
              <a:rPr lang="ru-RU" sz="7200" dirty="0" err="1">
                <a:solidFill>
                  <a:srgbClr val="333333"/>
                </a:solidFill>
                <a:latin typeface="Propisi" panose="02000508030000020003" pitchFamily="2" charset="0"/>
                <a:ea typeface="Times New Roman" panose="02020603050405020304" pitchFamily="18" charset="0"/>
                <a:cs typeface="Helvetica" panose="020B0604020202020204" pitchFamily="34" charset="0"/>
              </a:rPr>
              <a:t>иоеая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2348880"/>
            <a:ext cx="43124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dirty="0">
                <a:solidFill>
                  <a:srgbClr val="333333"/>
                </a:solidFill>
                <a:latin typeface="Propisi" panose="02000508030000020003" pitchFamily="2" charset="0"/>
                <a:ea typeface="Times New Roman" panose="02020603050405020304" pitchFamily="18" charset="0"/>
                <a:cs typeface="Helvetica" panose="020B0604020202020204" pitchFamily="34" charset="0"/>
              </a:rPr>
              <a:t>Родина</a:t>
            </a:r>
            <a:endParaRPr lang="ru-RU" sz="72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/>
          <a:srcRect l="12472" t="8419" r="12694" b="7391"/>
          <a:stretch/>
        </p:blipFill>
        <p:spPr>
          <a:xfrm>
            <a:off x="4860032" y="1454463"/>
            <a:ext cx="4283968" cy="5403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253103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6768752" cy="1470025"/>
          </a:xfrm>
        </p:spPr>
        <p:txBody>
          <a:bodyPr/>
          <a:lstStyle/>
          <a:p>
            <a:r>
              <a:rPr lang="ru-RU" sz="3600" b="1" i="1" dirty="0" smtClean="0">
                <a:solidFill>
                  <a:srgbClr val="7030A0"/>
                </a:solidFill>
                <a:latin typeface="+mn-lt"/>
              </a:rPr>
              <a:t>Проверь.</a:t>
            </a:r>
            <a:endParaRPr lang="ru-RU" sz="3600" b="1" i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691680" y="2132856"/>
            <a:ext cx="6408712" cy="1752600"/>
          </a:xfrm>
        </p:spPr>
        <p:txBody>
          <a:bodyPr/>
          <a:lstStyle/>
          <a:p>
            <a:endParaRPr lang="ru-RU" dirty="0" smtClean="0"/>
          </a:p>
          <a:p>
            <a:r>
              <a:rPr lang="ru-RU" sz="8000" b="1" dirty="0" smtClean="0">
                <a:solidFill>
                  <a:schemeClr val="tx1"/>
                </a:solidFill>
              </a:rPr>
              <a:t>     +,+,-,+,-, +,+</a:t>
            </a:r>
            <a:endParaRPr lang="ru-RU" sz="8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315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8" y="111126"/>
            <a:ext cx="9144000" cy="503237"/>
          </a:xfrm>
        </p:spPr>
        <p:txBody>
          <a:bodyPr/>
          <a:lstStyle/>
          <a:p>
            <a:pPr eaLnBrk="1" hangingPunct="1"/>
            <a:r>
              <a:rPr lang="ru-RU" altLang="ru-RU" sz="3600" b="1" i="1" dirty="0" smtClean="0">
                <a:solidFill>
                  <a:srgbClr val="7030A0"/>
                </a:solidFill>
                <a:latin typeface="+mn-lt"/>
                <a:cs typeface="Arial" panose="020B0604020202020204" pitchFamily="34" charset="0"/>
              </a:rPr>
              <a:t>Диктант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6244" y="850101"/>
            <a:ext cx="8610252" cy="568801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3600" dirty="0" smtClean="0"/>
              <a:t>           </a:t>
            </a:r>
            <a:r>
              <a:rPr lang="ru-RU" altLang="ru-RU" sz="4800" b="1" dirty="0"/>
              <a:t> </a:t>
            </a:r>
            <a:r>
              <a:rPr lang="ru-RU" altLang="ru-RU" sz="4800" b="1" dirty="0" smtClean="0"/>
              <a:t>   </a:t>
            </a:r>
            <a:r>
              <a:rPr lang="ru-RU" altLang="ru-RU" sz="4800" dirty="0" smtClean="0"/>
              <a:t> </a:t>
            </a:r>
            <a:r>
              <a:rPr lang="ru-RU" altLang="ru-RU" sz="4800" b="1" dirty="0" smtClean="0"/>
              <a:t>р…</a:t>
            </a:r>
            <a:r>
              <a:rPr lang="ru-RU" altLang="ru-RU" sz="4800" b="1" dirty="0" err="1" smtClean="0"/>
              <a:t>ды</a:t>
            </a:r>
            <a:r>
              <a:rPr lang="ru-RU" altLang="ru-RU" sz="4800" b="1" dirty="0" smtClean="0"/>
              <a:t>          </a:t>
            </a:r>
            <a:r>
              <a:rPr lang="ru-RU" altLang="ru-RU" sz="4800" b="1" dirty="0" err="1" smtClean="0"/>
              <a:t>гр</a:t>
            </a:r>
            <a:r>
              <a:rPr lang="ru-RU" altLang="ru-RU" sz="4800" b="1" dirty="0" smtClean="0"/>
              <a:t>…за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4800" b="1" dirty="0" smtClean="0"/>
              <a:t>           д…жди               </a:t>
            </a:r>
            <a:r>
              <a:rPr lang="ru-RU" altLang="ru-RU" sz="4800" b="1" dirty="0" err="1" smtClean="0"/>
              <a:t>тр</a:t>
            </a:r>
            <a:r>
              <a:rPr lang="ru-RU" altLang="ru-RU" sz="4800" b="1" dirty="0" smtClean="0"/>
              <a:t>…</a:t>
            </a:r>
            <a:r>
              <a:rPr lang="ru-RU" altLang="ru-RU" sz="4800" b="1" dirty="0" err="1" smtClean="0"/>
              <a:t>ва</a:t>
            </a:r>
            <a:endParaRPr lang="ru-RU" altLang="ru-RU" sz="4800" b="1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4800" b="1" dirty="0" smtClean="0"/>
              <a:t>       </a:t>
            </a:r>
            <a:r>
              <a:rPr lang="ru-RU" altLang="ru-RU" sz="4800" b="1" dirty="0"/>
              <a:t> </a:t>
            </a:r>
            <a:r>
              <a:rPr lang="ru-RU" altLang="ru-RU" sz="4800" b="1" dirty="0" smtClean="0"/>
              <a:t>    п…</a:t>
            </a:r>
            <a:r>
              <a:rPr lang="ru-RU" altLang="ru-RU" sz="4800" b="1" dirty="0" err="1" smtClean="0"/>
              <a:t>сьмо</a:t>
            </a:r>
            <a:r>
              <a:rPr lang="ru-RU" altLang="ru-RU" sz="4800" b="1" dirty="0" smtClean="0"/>
              <a:t>        </a:t>
            </a:r>
            <a:r>
              <a:rPr lang="ru-RU" altLang="ru-RU" sz="4800" b="1" dirty="0"/>
              <a:t> </a:t>
            </a:r>
            <a:r>
              <a:rPr lang="ru-RU" altLang="ru-RU" sz="4800" b="1" dirty="0" smtClean="0"/>
              <a:t>   л…сник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ru-RU" altLang="ru-RU" sz="4800" b="1" dirty="0" smtClean="0"/>
              <a:t>                    </a:t>
            </a:r>
            <a:r>
              <a:rPr lang="ru-RU" altLang="ru-RU" sz="4800" b="1" dirty="0"/>
              <a:t> </a:t>
            </a:r>
            <a:r>
              <a:rPr lang="ru-RU" altLang="ru-RU" sz="4800" b="1" dirty="0" smtClean="0"/>
              <a:t>   </a:t>
            </a:r>
            <a:r>
              <a:rPr lang="ru-RU" altLang="ru-RU" sz="4800" b="1" dirty="0"/>
              <a:t>з…мля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ru-RU" altLang="ru-RU" sz="4800" b="1" dirty="0" smtClean="0"/>
              <a:t>                     </a:t>
            </a:r>
            <a:r>
              <a:rPr lang="ru-RU" altLang="ru-RU" sz="4800" b="1" dirty="0" err="1"/>
              <a:t>ств</a:t>
            </a:r>
            <a:r>
              <a:rPr lang="ru-RU" altLang="ru-RU" sz="4800" b="1" dirty="0"/>
              <a:t>…</a:t>
            </a:r>
            <a:r>
              <a:rPr lang="ru-RU" altLang="ru-RU" sz="4800" b="1" dirty="0" err="1"/>
              <a:t>лы</a:t>
            </a:r>
            <a:endParaRPr lang="ru-RU" altLang="ru-RU" sz="3600" dirty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altLang="ru-RU" sz="4800" b="1" dirty="0" smtClean="0"/>
          </a:p>
        </p:txBody>
      </p:sp>
      <p:sp>
        <p:nvSpPr>
          <p:cNvPr id="7177" name="WordArt 9"/>
          <p:cNvSpPr>
            <a:spLocks noChangeArrowheads="1" noChangeShapeType="1" noTextEdit="1"/>
          </p:cNvSpPr>
          <p:nvPr/>
        </p:nvSpPr>
        <p:spPr bwMode="auto">
          <a:xfrm rot="181913">
            <a:off x="1898718" y="1821674"/>
            <a:ext cx="340272" cy="33075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  <a:scene3d>
              <a:camera prst="legacyPerspectiveFront">
                <a:rot lat="2051999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FF99"/>
              </a:contourClr>
            </a:sp3d>
          </a:bodyPr>
          <a:lstStyle/>
          <a:p>
            <a:pPr algn="ctr"/>
            <a:endParaRPr lang="ru-RU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FF99"/>
                  </a:gs>
                  <a:gs pos="50000">
                    <a:srgbClr val="FFCC00"/>
                  </a:gs>
                  <a:gs pos="100000">
                    <a:srgbClr val="FFFF99"/>
                  </a:gs>
                </a:gsLst>
                <a:lin ang="4140000" scaled="1"/>
              </a:gradFill>
              <a:latin typeface="Impact" panose="020B0806030902050204" pitchFamily="34" charset="0"/>
            </a:endParaRPr>
          </a:p>
        </p:txBody>
      </p:sp>
      <p:sp>
        <p:nvSpPr>
          <p:cNvPr id="7180" name="WordArt 12"/>
          <p:cNvSpPr>
            <a:spLocks noChangeArrowheads="1" noChangeShapeType="1" noTextEdit="1"/>
          </p:cNvSpPr>
          <p:nvPr/>
        </p:nvSpPr>
        <p:spPr bwMode="auto">
          <a:xfrm rot="403839">
            <a:off x="34925" y="5289550"/>
            <a:ext cx="2089150" cy="177323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FF99"/>
              </a:contourClr>
            </a:sp3d>
          </a:bodyPr>
          <a:lstStyle/>
          <a:p>
            <a:pPr algn="ctr"/>
            <a:endParaRPr lang="ru-RU" sz="3600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FF99"/>
                  </a:gs>
                  <a:gs pos="50000">
                    <a:srgbClr val="FFCC00"/>
                  </a:gs>
                  <a:gs pos="100000">
                    <a:srgbClr val="FFFF99"/>
                  </a:gs>
                </a:gsLst>
                <a:lin ang="4980000" scaled="1"/>
              </a:gradFill>
              <a:latin typeface="Impact" panose="020B0806030902050204" pitchFamily="34" charset="0"/>
            </a:endParaRPr>
          </a:p>
        </p:txBody>
      </p:sp>
      <p:sp>
        <p:nvSpPr>
          <p:cNvPr id="7181" name="WordArt 13"/>
          <p:cNvSpPr>
            <a:spLocks noChangeArrowheads="1" noChangeShapeType="1" noTextEdit="1"/>
          </p:cNvSpPr>
          <p:nvPr/>
        </p:nvSpPr>
        <p:spPr bwMode="auto">
          <a:xfrm rot="1219686">
            <a:off x="5940425" y="5516563"/>
            <a:ext cx="3146425" cy="128111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FF99"/>
              </a:contourClr>
            </a:sp3d>
          </a:bodyPr>
          <a:lstStyle/>
          <a:p>
            <a:pPr algn="ctr"/>
            <a:endParaRPr lang="ru-RU" sz="3600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FF99"/>
                  </a:gs>
                  <a:gs pos="50000">
                    <a:srgbClr val="FFCC00"/>
                  </a:gs>
                  <a:gs pos="100000">
                    <a:srgbClr val="FFFF99"/>
                  </a:gs>
                </a:gsLst>
                <a:lin ang="4140000" scaled="1"/>
              </a:gradFill>
              <a:latin typeface="Impact" panose="020B0806030902050204" pitchFamily="34" charset="0"/>
            </a:endParaRPr>
          </a:p>
        </p:txBody>
      </p:sp>
      <p:sp>
        <p:nvSpPr>
          <p:cNvPr id="10" name="WordArt 9"/>
          <p:cNvSpPr>
            <a:spLocks noChangeArrowheads="1" noChangeShapeType="1" noTextEdit="1"/>
          </p:cNvSpPr>
          <p:nvPr/>
        </p:nvSpPr>
        <p:spPr bwMode="auto">
          <a:xfrm rot="1254814">
            <a:off x="1065213" y="2576513"/>
            <a:ext cx="1079500" cy="1368425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  <a:scene3d>
              <a:camera prst="legacyPerspectiveFront">
                <a:rot lat="2051999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FF99"/>
              </a:contourClr>
            </a:sp3d>
          </a:bodyPr>
          <a:lstStyle/>
          <a:p>
            <a:pPr algn="ctr"/>
            <a:endParaRPr lang="ru-RU" sz="3600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FF99"/>
                  </a:gs>
                  <a:gs pos="50000">
                    <a:srgbClr val="FFCC00"/>
                  </a:gs>
                  <a:gs pos="100000">
                    <a:srgbClr val="FFFF99"/>
                  </a:gs>
                </a:gsLst>
                <a:lin ang="4140000" scaled="1"/>
              </a:gradFill>
              <a:latin typeface="Impact" panose="020B0806030902050204" pitchFamily="34" charset="0"/>
            </a:endParaRPr>
          </a:p>
        </p:txBody>
      </p:sp>
      <p:sp>
        <p:nvSpPr>
          <p:cNvPr id="8204" name="WordArt 12"/>
          <p:cNvSpPr>
            <a:spLocks noChangeArrowheads="1" noChangeShapeType="1" noTextEdit="1"/>
          </p:cNvSpPr>
          <p:nvPr/>
        </p:nvSpPr>
        <p:spPr bwMode="auto">
          <a:xfrm>
            <a:off x="2609211" y="1003689"/>
            <a:ext cx="360363" cy="41354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Я</a:t>
            </a:r>
          </a:p>
        </p:txBody>
      </p:sp>
      <p:sp>
        <p:nvSpPr>
          <p:cNvPr id="8205" name="WordArt 13"/>
          <p:cNvSpPr>
            <a:spLocks noChangeArrowheads="1" noChangeShapeType="1" noTextEdit="1"/>
          </p:cNvSpPr>
          <p:nvPr/>
        </p:nvSpPr>
        <p:spPr bwMode="auto">
          <a:xfrm>
            <a:off x="5809254" y="850101"/>
            <a:ext cx="360362" cy="54253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О</a:t>
            </a:r>
          </a:p>
        </p:txBody>
      </p:sp>
      <p:sp>
        <p:nvSpPr>
          <p:cNvPr id="8206" name="WordArt 14"/>
          <p:cNvSpPr>
            <a:spLocks noChangeArrowheads="1" noChangeShapeType="1" noTextEdit="1"/>
          </p:cNvSpPr>
          <p:nvPr/>
        </p:nvSpPr>
        <p:spPr bwMode="auto">
          <a:xfrm>
            <a:off x="2480187" y="1652976"/>
            <a:ext cx="360363" cy="59234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О</a:t>
            </a:r>
          </a:p>
        </p:txBody>
      </p:sp>
      <p:sp>
        <p:nvSpPr>
          <p:cNvPr id="8207" name="WordArt 15"/>
          <p:cNvSpPr>
            <a:spLocks noChangeArrowheads="1" noChangeShapeType="1" noTextEdit="1"/>
          </p:cNvSpPr>
          <p:nvPr/>
        </p:nvSpPr>
        <p:spPr bwMode="auto">
          <a:xfrm>
            <a:off x="6574187" y="1652976"/>
            <a:ext cx="360363" cy="54231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А</a:t>
            </a:r>
          </a:p>
        </p:txBody>
      </p:sp>
      <p:sp>
        <p:nvSpPr>
          <p:cNvPr id="8208" name="WordArt 16"/>
          <p:cNvSpPr>
            <a:spLocks noChangeArrowheads="1" noChangeShapeType="1" noTextEdit="1"/>
          </p:cNvSpPr>
          <p:nvPr/>
        </p:nvSpPr>
        <p:spPr bwMode="auto">
          <a:xfrm>
            <a:off x="2480187" y="2481057"/>
            <a:ext cx="307124" cy="63825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И</a:t>
            </a:r>
          </a:p>
        </p:txBody>
      </p:sp>
      <p:sp>
        <p:nvSpPr>
          <p:cNvPr id="8209" name="WordArt 17"/>
          <p:cNvSpPr>
            <a:spLocks noChangeArrowheads="1" noChangeShapeType="1" noTextEdit="1"/>
          </p:cNvSpPr>
          <p:nvPr/>
        </p:nvSpPr>
        <p:spPr bwMode="auto">
          <a:xfrm>
            <a:off x="6213824" y="2428920"/>
            <a:ext cx="360363" cy="56102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Е</a:t>
            </a:r>
          </a:p>
        </p:txBody>
      </p:sp>
      <p:sp>
        <p:nvSpPr>
          <p:cNvPr id="8210" name="WordArt 18"/>
          <p:cNvSpPr>
            <a:spLocks noChangeArrowheads="1" noChangeShapeType="1" noTextEdit="1"/>
          </p:cNvSpPr>
          <p:nvPr/>
        </p:nvSpPr>
        <p:spPr bwMode="auto">
          <a:xfrm>
            <a:off x="4483372" y="3284984"/>
            <a:ext cx="360363" cy="58692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8211" name="WordArt 19"/>
          <p:cNvSpPr>
            <a:spLocks noChangeArrowheads="1" noChangeShapeType="1" noTextEdit="1"/>
          </p:cNvSpPr>
          <p:nvPr/>
        </p:nvSpPr>
        <p:spPr bwMode="auto">
          <a:xfrm>
            <a:off x="4143807" y="3358100"/>
            <a:ext cx="360363" cy="53264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Е</a:t>
            </a:r>
          </a:p>
        </p:txBody>
      </p:sp>
      <p:sp>
        <p:nvSpPr>
          <p:cNvPr id="8212" name="WordArt 20"/>
          <p:cNvSpPr>
            <a:spLocks noChangeArrowheads="1" noChangeShapeType="1" noTextEdit="1"/>
          </p:cNvSpPr>
          <p:nvPr/>
        </p:nvSpPr>
        <p:spPr bwMode="auto">
          <a:xfrm>
            <a:off x="4283076" y="4092531"/>
            <a:ext cx="360362" cy="58565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О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068" y="3487268"/>
            <a:ext cx="2626506" cy="284909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8319" y="3062757"/>
            <a:ext cx="3331353" cy="3255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791341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9" presetClass="exit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3"/>
                                    </p:cond>
                                  </p:endCondLst>
                                  <p:childTnLst>
                                    <p:animEffect transition="out" filter="dissolve">
                                      <p:cBhvr>
                                        <p:cTn id="94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7171" grpId="0" build="p"/>
      <p:bldP spid="7177" grpId="0" animBg="1"/>
      <p:bldP spid="7177" grpId="1" animBg="1"/>
      <p:bldP spid="7180" grpId="0" animBg="1"/>
      <p:bldP spid="7181" grpId="0" animBg="1"/>
      <p:bldP spid="10" grpId="0" animBg="1"/>
      <p:bldP spid="8204" grpId="0"/>
      <p:bldP spid="8205" grpId="0"/>
      <p:bldP spid="8206" grpId="0"/>
      <p:bldP spid="8207" grpId="0"/>
      <p:bldP spid="8208" grpId="0"/>
      <p:bldP spid="8209" grpId="0"/>
      <p:bldP spid="8210" grpId="0"/>
      <p:bldP spid="8211" grpId="0"/>
      <p:bldP spid="82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i="1" dirty="0">
                <a:solidFill>
                  <a:srgbClr val="7030A0"/>
                </a:solidFill>
                <a:latin typeface="+mn-lt"/>
                <a:cs typeface="Times New Roman" pitchFamily="18" charset="0"/>
              </a:rPr>
              <a:t>Правила работы в группе</a:t>
            </a:r>
            <a:br>
              <a:rPr lang="ru-RU" sz="3600" b="1" i="1" dirty="0">
                <a:solidFill>
                  <a:srgbClr val="7030A0"/>
                </a:solidFill>
                <a:latin typeface="+mn-lt"/>
                <a:cs typeface="Times New Roman" pitchFamily="18" charset="0"/>
              </a:rPr>
            </a:br>
            <a:endParaRPr lang="ru-RU" sz="3600" b="1" i="1" dirty="0">
              <a:solidFill>
                <a:srgbClr val="7030A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786314" y="1428736"/>
            <a:ext cx="3900486" cy="469742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1.Говори тихо.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Выслушивай мнение товарища до конца.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Не перебивай друг друга.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4.Будь вежлив и сдержан.</a:t>
            </a:r>
          </a:p>
        </p:txBody>
      </p:sp>
      <p:pic>
        <p:nvPicPr>
          <p:cNvPr id="2050" name="Picture 2" descr="http://www.playcast.ru/uploads/2012/01/23/303060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357430"/>
            <a:ext cx="4448158" cy="40230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30310268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7" descr="DSC048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ext Box 17"/>
          <p:cNvSpPr txBox="1">
            <a:spLocks noChangeArrowheads="1"/>
          </p:cNvSpPr>
          <p:nvPr/>
        </p:nvSpPr>
        <p:spPr bwMode="auto">
          <a:xfrm>
            <a:off x="3543300" y="852488"/>
            <a:ext cx="44846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100" name="Text Box 18"/>
          <p:cNvSpPr txBox="1">
            <a:spLocks noChangeArrowheads="1"/>
          </p:cNvSpPr>
          <p:nvPr/>
        </p:nvSpPr>
        <p:spPr bwMode="auto">
          <a:xfrm>
            <a:off x="4156075" y="1474788"/>
            <a:ext cx="45926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/>
          </a:p>
        </p:txBody>
      </p:sp>
      <p:sp>
        <p:nvSpPr>
          <p:cNvPr id="4101" name="Text Box 19"/>
          <p:cNvSpPr txBox="1">
            <a:spLocks noChangeArrowheads="1"/>
          </p:cNvSpPr>
          <p:nvPr/>
        </p:nvSpPr>
        <p:spPr bwMode="auto">
          <a:xfrm>
            <a:off x="395288" y="3587750"/>
            <a:ext cx="22526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12692" name="Text Box 20"/>
          <p:cNvSpPr txBox="1">
            <a:spLocks noChangeArrowheads="1"/>
          </p:cNvSpPr>
          <p:nvPr/>
        </p:nvSpPr>
        <p:spPr bwMode="auto">
          <a:xfrm>
            <a:off x="250825" y="4292600"/>
            <a:ext cx="6481763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sz="3200" i="1" dirty="0">
                <a:solidFill>
                  <a:srgbClr val="FF9900"/>
                </a:solidFill>
              </a:rPr>
              <a:t>Мы с вами родились в России,</a:t>
            </a:r>
          </a:p>
          <a:p>
            <a:pPr eaLnBrk="1" hangingPunct="1"/>
            <a:r>
              <a:rPr lang="ru-RU" altLang="ru-RU" sz="3200" i="1" dirty="0">
                <a:solidFill>
                  <a:srgbClr val="FF9900"/>
                </a:solidFill>
              </a:rPr>
              <a:t>В стране, где жара и мороз,</a:t>
            </a:r>
          </a:p>
          <a:p>
            <a:pPr eaLnBrk="1" hangingPunct="1"/>
            <a:r>
              <a:rPr lang="ru-RU" altLang="ru-RU" sz="3200" i="1" dirty="0">
                <a:solidFill>
                  <a:srgbClr val="FF9900"/>
                </a:solidFill>
              </a:rPr>
              <a:t>Где небо то хмуро, то сине,</a:t>
            </a:r>
          </a:p>
          <a:p>
            <a:pPr eaLnBrk="1" hangingPunct="1"/>
            <a:r>
              <a:rPr lang="ru-RU" altLang="ru-RU" sz="3200" i="1" dirty="0">
                <a:solidFill>
                  <a:srgbClr val="FF9900"/>
                </a:solidFill>
              </a:rPr>
              <a:t>В стране тонкоствольных берёз!</a:t>
            </a:r>
          </a:p>
        </p:txBody>
      </p:sp>
    </p:spTree>
    <p:extLst>
      <p:ext uri="{BB962C8B-B14F-4D97-AF65-F5344CB8AC3E}">
        <p14:creationId xmlns:p14="http://schemas.microsoft.com/office/powerpoint/2010/main" val="1414833748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6" name="AutoShape 6"/>
          <p:cNvSpPr>
            <a:spLocks noChangeArrowheads="1"/>
          </p:cNvSpPr>
          <p:nvPr/>
        </p:nvSpPr>
        <p:spPr bwMode="gray">
          <a:xfrm>
            <a:off x="663575" y="1181407"/>
            <a:ext cx="2057400" cy="574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30727" name="AutoShape 7"/>
          <p:cNvSpPr>
            <a:spLocks noChangeArrowheads="1"/>
          </p:cNvSpPr>
          <p:nvPr/>
        </p:nvSpPr>
        <p:spPr bwMode="gray">
          <a:xfrm>
            <a:off x="3776422" y="1217841"/>
            <a:ext cx="2057400" cy="574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30728" name="AutoShape 8"/>
          <p:cNvSpPr>
            <a:spLocks noChangeArrowheads="1"/>
          </p:cNvSpPr>
          <p:nvPr/>
        </p:nvSpPr>
        <p:spPr bwMode="gray">
          <a:xfrm>
            <a:off x="7096920" y="1160420"/>
            <a:ext cx="1761330" cy="700779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FF00"/>
              </a:gs>
              <a:gs pos="100000">
                <a:srgbClr val="00FF00">
                  <a:gamma/>
                  <a:shade val="46275"/>
                  <a:invGamma/>
                </a:srgbClr>
              </a:gs>
            </a:gsLst>
            <a:lin ang="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5128" name="Rectangle 19"/>
          <p:cNvSpPr>
            <a:spLocks noChangeArrowheads="1"/>
          </p:cNvSpPr>
          <p:nvPr/>
        </p:nvSpPr>
        <p:spPr bwMode="auto">
          <a:xfrm>
            <a:off x="6992938" y="5881547"/>
            <a:ext cx="18653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sz="2400" dirty="0" err="1">
                <a:solidFill>
                  <a:srgbClr val="000066"/>
                </a:solidFill>
                <a:latin typeface="Tahoma" panose="020B0604030504040204" pitchFamily="34" charset="0"/>
              </a:rPr>
              <a:t>бережочек</a:t>
            </a:r>
            <a:endParaRPr lang="ru-RU" altLang="ru-RU" sz="2400" dirty="0">
              <a:solidFill>
                <a:srgbClr val="000066"/>
              </a:solidFill>
              <a:latin typeface="Tahoma" panose="020B0604030504040204" pitchFamily="34" charset="0"/>
            </a:endParaRPr>
          </a:p>
        </p:txBody>
      </p:sp>
      <p:sp>
        <p:nvSpPr>
          <p:cNvPr id="30741" name="Rectangle 21"/>
          <p:cNvSpPr>
            <a:spLocks noChangeArrowheads="1"/>
          </p:cNvSpPr>
          <p:nvPr/>
        </p:nvSpPr>
        <p:spPr bwMode="auto">
          <a:xfrm>
            <a:off x="6797097" y="5581644"/>
            <a:ext cx="1593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sz="2400" dirty="0">
                <a:solidFill>
                  <a:srgbClr val="000066"/>
                </a:solidFill>
                <a:latin typeface="Tahoma" panose="020B0604030504040204" pitchFamily="34" charset="0"/>
              </a:rPr>
              <a:t>дубочек,</a:t>
            </a:r>
          </a:p>
        </p:txBody>
      </p:sp>
      <p:sp>
        <p:nvSpPr>
          <p:cNvPr id="30742" name="Rectangle 22"/>
          <p:cNvSpPr>
            <a:spLocks noChangeArrowheads="1"/>
          </p:cNvSpPr>
          <p:nvPr/>
        </p:nvSpPr>
        <p:spPr bwMode="auto">
          <a:xfrm>
            <a:off x="5415262" y="5898678"/>
            <a:ext cx="15776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dirty="0">
                <a:solidFill>
                  <a:srgbClr val="000066"/>
                </a:solidFill>
                <a:latin typeface="Tahoma" panose="020B0604030504040204" pitchFamily="34" charset="0"/>
              </a:rPr>
              <a:t> </a:t>
            </a:r>
            <a:r>
              <a:rPr lang="ru-RU" altLang="ru-RU" sz="2400" dirty="0">
                <a:solidFill>
                  <a:srgbClr val="000066"/>
                </a:solidFill>
                <a:latin typeface="Tahoma" panose="020B0604030504040204" pitchFamily="34" charset="0"/>
              </a:rPr>
              <a:t>осинник,</a:t>
            </a:r>
            <a:r>
              <a:rPr lang="ru-RU" altLang="ru-RU" dirty="0">
                <a:solidFill>
                  <a:srgbClr val="000066"/>
                </a:solidFill>
                <a:latin typeface="Tahoma" panose="020B0604030504040204" pitchFamily="34" charset="0"/>
              </a:rPr>
              <a:t> </a:t>
            </a:r>
          </a:p>
        </p:txBody>
      </p:sp>
      <p:sp>
        <p:nvSpPr>
          <p:cNvPr id="30743" name="Rectangle 23"/>
          <p:cNvSpPr>
            <a:spLocks noChangeArrowheads="1"/>
          </p:cNvSpPr>
          <p:nvPr/>
        </p:nvSpPr>
        <p:spPr bwMode="auto">
          <a:xfrm>
            <a:off x="4189413" y="5238035"/>
            <a:ext cx="15255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sz="2400" dirty="0">
                <a:solidFill>
                  <a:srgbClr val="000066"/>
                </a:solidFill>
                <a:latin typeface="Tahoma" panose="020B0604030504040204" pitchFamily="34" charset="0"/>
              </a:rPr>
              <a:t>дубок,</a:t>
            </a:r>
          </a:p>
        </p:txBody>
      </p:sp>
      <p:sp>
        <p:nvSpPr>
          <p:cNvPr id="30744" name="Rectangle 24"/>
          <p:cNvSpPr>
            <a:spLocks noChangeArrowheads="1"/>
          </p:cNvSpPr>
          <p:nvPr/>
        </p:nvSpPr>
        <p:spPr bwMode="auto">
          <a:xfrm>
            <a:off x="1730512" y="5238034"/>
            <a:ext cx="9286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sz="2400" dirty="0" smtClean="0">
                <a:solidFill>
                  <a:srgbClr val="000066"/>
                </a:solidFill>
                <a:latin typeface="Tahoma" panose="020B0604030504040204" pitchFamily="34" charset="0"/>
              </a:rPr>
              <a:t>дубы</a:t>
            </a:r>
            <a:endParaRPr lang="ru-RU" altLang="ru-RU" sz="2400" dirty="0">
              <a:solidFill>
                <a:srgbClr val="000066"/>
              </a:solidFill>
              <a:latin typeface="Tahoma" panose="020B0604030504040204" pitchFamily="34" charset="0"/>
            </a:endParaRPr>
          </a:p>
        </p:txBody>
      </p:sp>
      <p:sp>
        <p:nvSpPr>
          <p:cNvPr id="30745" name="Rectangle 25"/>
          <p:cNvSpPr>
            <a:spLocks noChangeArrowheads="1"/>
          </p:cNvSpPr>
          <p:nvPr/>
        </p:nvSpPr>
        <p:spPr bwMode="auto">
          <a:xfrm>
            <a:off x="2264122" y="5944844"/>
            <a:ext cx="1652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sz="2400" dirty="0">
                <a:solidFill>
                  <a:srgbClr val="000066"/>
                </a:solidFill>
                <a:latin typeface="Tahoma" panose="020B0604030504040204" pitchFamily="34" charset="0"/>
              </a:rPr>
              <a:t>осиновый,</a:t>
            </a:r>
          </a:p>
        </p:txBody>
      </p:sp>
      <p:sp>
        <p:nvSpPr>
          <p:cNvPr id="30746" name="Rectangle 26"/>
          <p:cNvSpPr>
            <a:spLocks noChangeArrowheads="1"/>
          </p:cNvSpPr>
          <p:nvPr/>
        </p:nvSpPr>
        <p:spPr bwMode="auto">
          <a:xfrm>
            <a:off x="2602087" y="5243530"/>
            <a:ext cx="2159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dirty="0">
                <a:solidFill>
                  <a:srgbClr val="000066"/>
                </a:solidFill>
                <a:latin typeface="Tahoma" panose="020B0604030504040204" pitchFamily="34" charset="0"/>
              </a:rPr>
              <a:t> </a:t>
            </a:r>
            <a:r>
              <a:rPr lang="ru-RU" altLang="ru-RU" sz="2400" dirty="0">
                <a:solidFill>
                  <a:srgbClr val="000066"/>
                </a:solidFill>
                <a:latin typeface="Tahoma" panose="020B0604030504040204" pitchFamily="34" charset="0"/>
              </a:rPr>
              <a:t>березняк,</a:t>
            </a:r>
          </a:p>
        </p:txBody>
      </p:sp>
      <p:sp>
        <p:nvSpPr>
          <p:cNvPr id="30747" name="Rectangle 27"/>
          <p:cNvSpPr>
            <a:spLocks noChangeArrowheads="1"/>
          </p:cNvSpPr>
          <p:nvPr/>
        </p:nvSpPr>
        <p:spPr bwMode="auto">
          <a:xfrm>
            <a:off x="448684" y="6036621"/>
            <a:ext cx="13981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sz="2400" dirty="0">
                <a:solidFill>
                  <a:srgbClr val="000066"/>
                </a:solidFill>
                <a:latin typeface="Tahoma" panose="020B0604030504040204" pitchFamily="34" charset="0"/>
              </a:rPr>
              <a:t>березка,</a:t>
            </a:r>
          </a:p>
        </p:txBody>
      </p:sp>
      <p:sp>
        <p:nvSpPr>
          <p:cNvPr id="30748" name="Rectangle 28"/>
          <p:cNvSpPr>
            <a:spLocks noChangeArrowheads="1"/>
          </p:cNvSpPr>
          <p:nvPr/>
        </p:nvSpPr>
        <p:spPr bwMode="auto">
          <a:xfrm>
            <a:off x="5286375" y="5615415"/>
            <a:ext cx="16371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sz="2400" dirty="0">
                <a:solidFill>
                  <a:srgbClr val="000066"/>
                </a:solidFill>
                <a:latin typeface="Tahoma" panose="020B0604030504040204" pitchFamily="34" charset="0"/>
              </a:rPr>
              <a:t>дубовый,</a:t>
            </a:r>
          </a:p>
        </p:txBody>
      </p:sp>
      <p:sp>
        <p:nvSpPr>
          <p:cNvPr id="30749" name="Rectangle 29"/>
          <p:cNvSpPr>
            <a:spLocks noChangeArrowheads="1"/>
          </p:cNvSpPr>
          <p:nvPr/>
        </p:nvSpPr>
        <p:spPr bwMode="auto">
          <a:xfrm>
            <a:off x="464542" y="5640227"/>
            <a:ext cx="2712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sz="2400" dirty="0" err="1">
                <a:solidFill>
                  <a:srgbClr val="000066"/>
                </a:solidFill>
                <a:latin typeface="Tahoma" panose="020B0604030504040204" pitchFamily="34" charset="0"/>
              </a:rPr>
              <a:t>осинушка</a:t>
            </a:r>
            <a:r>
              <a:rPr lang="ru-RU" altLang="ru-RU" sz="2400" dirty="0">
                <a:solidFill>
                  <a:srgbClr val="000066"/>
                </a:solidFill>
                <a:latin typeface="Tahoma" panose="020B0604030504040204" pitchFamily="34" charset="0"/>
              </a:rPr>
              <a:t>,</a:t>
            </a:r>
          </a:p>
        </p:txBody>
      </p:sp>
      <p:sp>
        <p:nvSpPr>
          <p:cNvPr id="30750" name="Rectangle 30"/>
          <p:cNvSpPr>
            <a:spLocks noChangeArrowheads="1"/>
          </p:cNvSpPr>
          <p:nvPr/>
        </p:nvSpPr>
        <p:spPr bwMode="auto">
          <a:xfrm>
            <a:off x="3556816" y="5615414"/>
            <a:ext cx="18327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sz="2400" dirty="0">
                <a:solidFill>
                  <a:srgbClr val="000066"/>
                </a:solidFill>
                <a:latin typeface="Tahoma" panose="020B0604030504040204" pitchFamily="34" charset="0"/>
              </a:rPr>
              <a:t>березовый,</a:t>
            </a:r>
          </a:p>
        </p:txBody>
      </p:sp>
      <p:sp>
        <p:nvSpPr>
          <p:cNvPr id="30752" name="Rectangle 32"/>
          <p:cNvSpPr>
            <a:spLocks noChangeArrowheads="1"/>
          </p:cNvSpPr>
          <p:nvPr/>
        </p:nvSpPr>
        <p:spPr bwMode="auto">
          <a:xfrm>
            <a:off x="5159027" y="5238035"/>
            <a:ext cx="14846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sz="2400" dirty="0">
                <a:solidFill>
                  <a:srgbClr val="000066"/>
                </a:solidFill>
                <a:latin typeface="Tahoma" panose="020B0604030504040204" pitchFamily="34" charset="0"/>
              </a:rPr>
              <a:t>осина,</a:t>
            </a:r>
          </a:p>
        </p:txBody>
      </p:sp>
      <p:sp>
        <p:nvSpPr>
          <p:cNvPr id="5141" name="Rectangle 33"/>
          <p:cNvSpPr>
            <a:spLocks noChangeArrowheads="1"/>
          </p:cNvSpPr>
          <p:nvPr/>
        </p:nvSpPr>
        <p:spPr bwMode="auto">
          <a:xfrm>
            <a:off x="6444902" y="5238035"/>
            <a:ext cx="16275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sz="2400" dirty="0">
                <a:solidFill>
                  <a:srgbClr val="000066"/>
                </a:solidFill>
                <a:latin typeface="Tahoma" panose="020B0604030504040204" pitchFamily="34" charset="0"/>
              </a:rPr>
              <a:t>росинка,</a:t>
            </a:r>
          </a:p>
        </p:txBody>
      </p:sp>
      <p:sp>
        <p:nvSpPr>
          <p:cNvPr id="30754" name="Rectangle 34"/>
          <p:cNvSpPr>
            <a:spLocks noChangeArrowheads="1"/>
          </p:cNvSpPr>
          <p:nvPr/>
        </p:nvSpPr>
        <p:spPr bwMode="auto">
          <a:xfrm>
            <a:off x="467544" y="5262563"/>
            <a:ext cx="27062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dirty="0">
                <a:solidFill>
                  <a:srgbClr val="000066"/>
                </a:solidFill>
                <a:latin typeface="Tahoma" panose="020B0604030504040204" pitchFamily="34" charset="0"/>
              </a:rPr>
              <a:t> </a:t>
            </a:r>
            <a:r>
              <a:rPr lang="ru-RU" altLang="ru-RU" sz="2400" dirty="0">
                <a:solidFill>
                  <a:srgbClr val="000066"/>
                </a:solidFill>
                <a:latin typeface="Tahoma" panose="020B0604030504040204" pitchFamily="34" charset="0"/>
              </a:rPr>
              <a:t>береза,</a:t>
            </a:r>
          </a:p>
        </p:txBody>
      </p:sp>
      <p:sp>
        <p:nvSpPr>
          <p:cNvPr id="5143" name="Text Box 35"/>
          <p:cNvSpPr txBox="1">
            <a:spLocks noChangeArrowheads="1"/>
          </p:cNvSpPr>
          <p:nvPr/>
        </p:nvSpPr>
        <p:spPr bwMode="auto">
          <a:xfrm>
            <a:off x="765054" y="1234771"/>
            <a:ext cx="16557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400" dirty="0">
                <a:latin typeface="Tahoma" panose="020B0604030504040204" pitchFamily="34" charset="0"/>
              </a:rPr>
              <a:t>-</a:t>
            </a:r>
            <a:r>
              <a:rPr lang="ru-RU" altLang="ru-RU" sz="2400" b="1" dirty="0">
                <a:solidFill>
                  <a:schemeClr val="bg1"/>
                </a:solidFill>
                <a:latin typeface="Tahoma" panose="020B0604030504040204" pitchFamily="34" charset="0"/>
              </a:rPr>
              <a:t>берез-</a:t>
            </a:r>
          </a:p>
        </p:txBody>
      </p:sp>
      <p:sp>
        <p:nvSpPr>
          <p:cNvPr id="5144" name="Arc 38"/>
          <p:cNvSpPr>
            <a:spLocks/>
          </p:cNvSpPr>
          <p:nvPr/>
        </p:nvSpPr>
        <p:spPr bwMode="auto">
          <a:xfrm rot="13054069" flipV="1">
            <a:off x="1386502" y="1180718"/>
            <a:ext cx="360363" cy="290512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45" name="Text Box 39"/>
          <p:cNvSpPr txBox="1">
            <a:spLocks noChangeArrowheads="1"/>
          </p:cNvSpPr>
          <p:nvPr/>
        </p:nvSpPr>
        <p:spPr bwMode="auto">
          <a:xfrm>
            <a:off x="3960617" y="1270996"/>
            <a:ext cx="1584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400" dirty="0">
                <a:latin typeface="Tahoma" panose="020B0604030504040204" pitchFamily="34" charset="0"/>
              </a:rPr>
              <a:t>-</a:t>
            </a:r>
            <a:r>
              <a:rPr lang="ru-RU" altLang="ru-RU" sz="2400" b="1" dirty="0">
                <a:solidFill>
                  <a:schemeClr val="bg1"/>
                </a:solidFill>
                <a:latin typeface="Tahoma" panose="020B0604030504040204" pitchFamily="34" charset="0"/>
              </a:rPr>
              <a:t>дуб</a:t>
            </a:r>
            <a:r>
              <a:rPr lang="ru-RU" altLang="ru-RU" sz="2400" dirty="0">
                <a:latin typeface="Tahoma" panose="020B0604030504040204" pitchFamily="34" charset="0"/>
              </a:rPr>
              <a:t>-</a:t>
            </a:r>
          </a:p>
        </p:txBody>
      </p:sp>
      <p:sp>
        <p:nvSpPr>
          <p:cNvPr id="5146" name="Arc 40"/>
          <p:cNvSpPr>
            <a:spLocks/>
          </p:cNvSpPr>
          <p:nvPr/>
        </p:nvSpPr>
        <p:spPr bwMode="auto">
          <a:xfrm rot="12782559" flipV="1">
            <a:off x="4554560" y="1222173"/>
            <a:ext cx="431800" cy="314325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47" name="Text Box 41"/>
          <p:cNvSpPr txBox="1">
            <a:spLocks noChangeArrowheads="1"/>
          </p:cNvSpPr>
          <p:nvPr/>
        </p:nvSpPr>
        <p:spPr bwMode="auto">
          <a:xfrm>
            <a:off x="7096919" y="1163180"/>
            <a:ext cx="1657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400" dirty="0">
                <a:latin typeface="Tahoma" panose="020B0604030504040204" pitchFamily="34" charset="0"/>
              </a:rPr>
              <a:t>-</a:t>
            </a:r>
            <a:r>
              <a:rPr lang="ru-RU" altLang="ru-RU" sz="2400" b="1" dirty="0">
                <a:solidFill>
                  <a:schemeClr val="bg1"/>
                </a:solidFill>
                <a:latin typeface="Tahoma" panose="020B0604030504040204" pitchFamily="34" charset="0"/>
              </a:rPr>
              <a:t>осин-</a:t>
            </a:r>
          </a:p>
        </p:txBody>
      </p:sp>
      <p:sp>
        <p:nvSpPr>
          <p:cNvPr id="5148" name="Arc 42"/>
          <p:cNvSpPr>
            <a:spLocks/>
          </p:cNvSpPr>
          <p:nvPr/>
        </p:nvSpPr>
        <p:spPr bwMode="auto">
          <a:xfrm rot="13551716" flipV="1">
            <a:off x="7784007" y="1107606"/>
            <a:ext cx="431800" cy="4318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56" name="WordArt 395"/>
          <p:cNvSpPr>
            <a:spLocks noChangeArrowheads="1" noChangeShapeType="1" noTextEdit="1"/>
          </p:cNvSpPr>
          <p:nvPr/>
        </p:nvSpPr>
        <p:spPr bwMode="auto">
          <a:xfrm>
            <a:off x="684213" y="0"/>
            <a:ext cx="7010400" cy="7858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endParaRPr lang="ru-RU" sz="4000" kern="10" dirty="0">
              <a:gradFill rotWithShape="1">
                <a:gsLst>
                  <a:gs pos="0">
                    <a:srgbClr val="000082"/>
                  </a:gs>
                  <a:gs pos="14999">
                    <a:srgbClr val="66008F"/>
                  </a:gs>
                  <a:gs pos="32500">
                    <a:srgbClr val="BA0066"/>
                  </a:gs>
                  <a:gs pos="45000">
                    <a:srgbClr val="FF0000"/>
                  </a:gs>
                  <a:gs pos="50000">
                    <a:srgbClr val="FF8200"/>
                  </a:gs>
                  <a:gs pos="55000">
                    <a:srgbClr val="FF0000"/>
                  </a:gs>
                  <a:gs pos="67500">
                    <a:srgbClr val="BA0066"/>
                  </a:gs>
                  <a:gs pos="85001">
                    <a:srgbClr val="66008F"/>
                  </a:gs>
                  <a:gs pos="100000">
                    <a:srgbClr val="000082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5157" name="WordArt 396"/>
          <p:cNvSpPr>
            <a:spLocks noChangeArrowheads="1" noChangeShapeType="1" noTextEdit="1"/>
          </p:cNvSpPr>
          <p:nvPr/>
        </p:nvSpPr>
        <p:spPr bwMode="auto">
          <a:xfrm>
            <a:off x="3059113" y="620713"/>
            <a:ext cx="2438400" cy="7858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endParaRPr lang="ru-RU" sz="4000" kern="10" dirty="0">
              <a:gradFill rotWithShape="1">
                <a:gsLst>
                  <a:gs pos="0">
                    <a:srgbClr val="000082"/>
                  </a:gs>
                  <a:gs pos="14999">
                    <a:srgbClr val="66008F"/>
                  </a:gs>
                  <a:gs pos="32500">
                    <a:srgbClr val="BA0066"/>
                  </a:gs>
                  <a:gs pos="45000">
                    <a:srgbClr val="FF0000"/>
                  </a:gs>
                  <a:gs pos="50000">
                    <a:srgbClr val="FF8200"/>
                  </a:gs>
                  <a:gs pos="55000">
                    <a:srgbClr val="FF0000"/>
                  </a:gs>
                  <a:gs pos="67500">
                    <a:srgbClr val="BA0066"/>
                  </a:gs>
                  <a:gs pos="85001">
                    <a:srgbClr val="66008F"/>
                  </a:gs>
                  <a:gs pos="100000">
                    <a:srgbClr val="000082"/>
                  </a:gs>
                </a:gsLst>
                <a:lin ang="5400000" scaled="1"/>
              </a:gradFill>
              <a:cs typeface="Times New Roman" panose="02020603050405020304" pitchFamily="18" charset="0"/>
            </a:endParaRPr>
          </a:p>
        </p:txBody>
      </p:sp>
      <p:sp>
        <p:nvSpPr>
          <p:cNvPr id="5158" name="AutoShape 411">
            <a:hlinkClick r:id="" action="ppaction://hlinkshowjump?jump=nextslide" highlightClick="1">
              <a:snd r:embed="rId4" name="click.wav"/>
            </a:hlinkClick>
          </p:cNvPr>
          <p:cNvSpPr>
            <a:spLocks noChangeArrowheads="1"/>
          </p:cNvSpPr>
          <p:nvPr/>
        </p:nvSpPr>
        <p:spPr bwMode="auto">
          <a:xfrm>
            <a:off x="8675688" y="6597650"/>
            <a:ext cx="468312" cy="260350"/>
          </a:xfrm>
          <a:prstGeom prst="actionButtonForwardNex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159" name="AutoShape 412">
            <a:hlinkClick r:id="rId5" action="ppaction://hlinksldjump" highlightClick="1">
              <a:snd r:embed="rId4" name="click.wav"/>
            </a:hlinkClick>
          </p:cNvPr>
          <p:cNvSpPr>
            <a:spLocks noChangeArrowheads="1"/>
          </p:cNvSpPr>
          <p:nvPr/>
        </p:nvSpPr>
        <p:spPr bwMode="auto">
          <a:xfrm>
            <a:off x="1692275" y="6597650"/>
            <a:ext cx="468313" cy="260350"/>
          </a:xfrm>
          <a:prstGeom prst="actionButtonBackPrevious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7030A0"/>
                </a:solidFill>
                <a:latin typeface="+mn-lt"/>
              </a:rPr>
              <a:t>Выписать родственные слова.</a:t>
            </a:r>
            <a:endParaRPr lang="ru-RU" sz="3600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896783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07407E-6 L -0.04479 -0.2905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7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0" y="-14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-0.05834 L -0.23854 -0.3914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307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66" y="-1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81481E-6 L -0.3573 -0.278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07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38" y="-13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4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7.40741E-7 L -0.01337 -0.58403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307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5" y="-28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99 -0.02314 L 0.21458 -0.48055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307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6" y="-22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81481E-6 L -0.11909 -0.405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07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55" y="-20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4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3 -0.00671 L -0.18628 -0.41157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07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79" y="-20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7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6493 0.06366 L -0.32778 -0.3412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307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58" y="-20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181 -0.03541 L 0.17761 -0.45578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07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-21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462 0.16435 L 0.69167 -0.29306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307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44" y="-22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771 0.0338 L 0.48229 -0.43472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307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29" y="-234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11022E-16 L 0.18716 -0.4881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07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58" y="-24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1" grpId="0"/>
      <p:bldP spid="30742" grpId="0"/>
      <p:bldP spid="30743" grpId="0"/>
      <p:bldP spid="30744" grpId="0"/>
      <p:bldP spid="30745" grpId="0"/>
      <p:bldP spid="30746" grpId="0"/>
      <p:bldP spid="30747" grpId="0"/>
      <p:bldP spid="30748" grpId="0"/>
      <p:bldP spid="30749" grpId="0"/>
      <p:bldP spid="30750" grpId="0"/>
      <p:bldP spid="30752" grpId="0"/>
      <p:bldP spid="3075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600" b="1" i="1" dirty="0" smtClean="0">
                <a:solidFill>
                  <a:srgbClr val="7030A0"/>
                </a:solidFill>
                <a:latin typeface="+mn-lt"/>
                <a:cs typeface="Arial" panose="020B0604020202020204" pitchFamily="34" charset="0"/>
              </a:rPr>
              <a:t>Составьте предложения: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FontTx/>
              <a:buNone/>
              <a:defRPr/>
            </a:pPr>
            <a:endParaRPr lang="ru-RU" sz="36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Tx/>
              <a:buNone/>
              <a:defRPr/>
            </a:pPr>
            <a:r>
              <a:rPr lang="ru-RU" sz="4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Берёза, свет, людям, </a:t>
            </a:r>
          </a:p>
          <a:p>
            <a:pPr marL="0" indent="0" algn="ctr">
              <a:buFontTx/>
              <a:buNone/>
              <a:defRPr/>
            </a:pPr>
            <a:r>
              <a:rPr lang="ru-RU" sz="4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радость, приносит, и</a:t>
            </a:r>
            <a:endParaRPr lang="ru-RU" sz="4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4139338"/>
            <a:ext cx="2124689" cy="2302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99303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1459</TotalTime>
  <Words>443</Words>
  <Application>Microsoft Office PowerPoint</Application>
  <PresentationFormat>Экран (4:3)</PresentationFormat>
  <Paragraphs>131</Paragraphs>
  <Slides>22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22</vt:i4>
      </vt:variant>
    </vt:vector>
  </HeadingPairs>
  <TitlesOfParts>
    <vt:vector size="32" baseType="lpstr">
      <vt:lpstr>Arial</vt:lpstr>
      <vt:lpstr>Calibri</vt:lpstr>
      <vt:lpstr>Helvetica</vt:lpstr>
      <vt:lpstr>Impact</vt:lpstr>
      <vt:lpstr>Propisi</vt:lpstr>
      <vt:lpstr>Tahoma</vt:lpstr>
      <vt:lpstr>Times New Roman</vt:lpstr>
      <vt:lpstr>Тема Office</vt:lpstr>
      <vt:lpstr>1_Тема Office</vt:lpstr>
      <vt:lpstr>2_Тема Office</vt:lpstr>
      <vt:lpstr>Презентация PowerPoint</vt:lpstr>
      <vt:lpstr> Восемнадцатое ноября. </vt:lpstr>
      <vt:lpstr>Презентация PowerPoint</vt:lpstr>
      <vt:lpstr>Проверь.</vt:lpstr>
      <vt:lpstr>Диктант</vt:lpstr>
      <vt:lpstr>Правила работы в группе </vt:lpstr>
      <vt:lpstr>Презентация PowerPoint</vt:lpstr>
      <vt:lpstr>Выписать родственные слова.</vt:lpstr>
      <vt:lpstr>Составьте предложения:</vt:lpstr>
      <vt:lpstr>Презентация PowerPoint</vt:lpstr>
      <vt:lpstr>Презентация PowerPoint</vt:lpstr>
      <vt:lpstr>  Найди и исправь ошибку.</vt:lpstr>
      <vt:lpstr>  Найди и исправь ошибку.</vt:lpstr>
      <vt:lpstr>Образуйте от данных слов однокоренные слова, запишите. </vt:lpstr>
      <vt:lpstr>Спиши, раздели слова на слоги.</vt:lpstr>
      <vt:lpstr>Домашнее задание</vt:lpstr>
      <vt:lpstr>Презентация PowerPoint</vt:lpstr>
      <vt:lpstr>Итог урока</vt:lpstr>
      <vt:lpstr>Презентация PowerPoint</vt:lpstr>
      <vt:lpstr>Презентация PowerPoint</vt:lpstr>
      <vt:lpstr>Образуйте от данных слов однокоренные слова, запишите. </vt:lpstr>
      <vt:lpstr>Работа по учебнику.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Helen</dc:creator>
  <cp:lastModifiedBy>DNS</cp:lastModifiedBy>
  <cp:revision>110</cp:revision>
  <dcterms:created xsi:type="dcterms:W3CDTF">2012-02-16T10:35:28Z</dcterms:created>
  <dcterms:modified xsi:type="dcterms:W3CDTF">2022-11-17T13:09:12Z</dcterms:modified>
</cp:coreProperties>
</file>