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2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1\Desktop\&#1095;&#1080;&#1087;\CHipollino.Rediska_CHipollino_Pomidor_-_Bez_nazvaniya_balet_(Gybka.com)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-слайд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CHipollino.Rediska_CHipollino_Pomidor_-_Bez_nazvaniya_balet_(Gybka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-2000296" y="171448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 слай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8078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 слай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ransition advClick="0" advTm="842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 слай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3138" cy="6858000"/>
          </a:xfrm>
        </p:spPr>
      </p:pic>
    </p:spTree>
  </p:cSld>
  <p:clrMapOvr>
    <a:masterClrMapping/>
  </p:clrMapOvr>
  <p:transition advClick="0" advTm="1231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-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831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-слай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</p:cSld>
  <p:clrMapOvr>
    <a:masterClrMapping/>
  </p:clrMapOvr>
  <p:transition advClick="0" advTm="815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-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6937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-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811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-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Click="0" advTm="853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-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875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-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846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 слай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8172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Экран (4:3)</PresentationFormat>
  <Paragraphs>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1</cp:revision>
  <dcterms:created xsi:type="dcterms:W3CDTF">2021-02-18T04:28:37Z</dcterms:created>
  <dcterms:modified xsi:type="dcterms:W3CDTF">2021-02-18T05:18:19Z</dcterms:modified>
</cp:coreProperties>
</file>