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71" r:id="rId3"/>
    <p:sldId id="272" r:id="rId4"/>
    <p:sldId id="273" r:id="rId5"/>
    <p:sldId id="264" r:id="rId6"/>
    <p:sldId id="275" r:id="rId7"/>
    <p:sldId id="276" r:id="rId8"/>
    <p:sldId id="260" r:id="rId9"/>
    <p:sldId id="263" r:id="rId10"/>
    <p:sldId id="262" r:id="rId11"/>
    <p:sldId id="274" r:id="rId12"/>
    <p:sldId id="261" r:id="rId13"/>
    <p:sldId id="265" r:id="rId14"/>
    <p:sldId id="27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38" autoAdjust="0"/>
  </p:normalViewPr>
  <p:slideViewPr>
    <p:cSldViewPr>
      <p:cViewPr>
        <p:scale>
          <a:sx n="107" d="100"/>
          <a:sy n="107" d="100"/>
        </p:scale>
        <p:origin x="-754" y="9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gif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908720"/>
            <a:ext cx="7630616" cy="3240360"/>
          </a:xfrm>
        </p:spPr>
        <p:txBody>
          <a:bodyPr>
            <a:noAutofit/>
          </a:bodyPr>
          <a:lstStyle/>
          <a:p>
            <a:pPr algn="ctr"/>
            <a:r>
              <a:rPr lang="ru-RU" sz="4000" i="1" dirty="0" smtClean="0">
                <a:solidFill>
                  <a:schemeClr val="tx1"/>
                </a:solidFill>
                <a:latin typeface="Book Antiqua" pitchFamily="18" charset="0"/>
                <a:cs typeface="Times New Roman" pitchFamily="18" charset="0"/>
              </a:rPr>
              <a:t>«Использование </a:t>
            </a:r>
            <a:br>
              <a:rPr lang="ru-RU" sz="4000" i="1" dirty="0" smtClean="0">
                <a:solidFill>
                  <a:schemeClr val="tx1"/>
                </a:solidFill>
                <a:latin typeface="Book Antiqua" pitchFamily="18" charset="0"/>
                <a:cs typeface="Times New Roman" pitchFamily="18" charset="0"/>
              </a:rPr>
            </a:br>
            <a:r>
              <a:rPr lang="ru-RU" sz="4000" i="1" dirty="0" smtClean="0">
                <a:solidFill>
                  <a:schemeClr val="tx1"/>
                </a:solidFill>
                <a:latin typeface="Book Antiqua" pitchFamily="18" charset="0"/>
                <a:cs typeface="Times New Roman" pitchFamily="18" charset="0"/>
              </a:rPr>
              <a:t>камушков «</a:t>
            </a:r>
            <a:r>
              <a:rPr lang="ru-RU" sz="4000" i="1" dirty="0" err="1" smtClean="0">
                <a:solidFill>
                  <a:schemeClr val="tx1"/>
                </a:solidFill>
                <a:latin typeface="Book Antiqua" pitchFamily="18" charset="0"/>
                <a:cs typeface="Times New Roman" pitchFamily="18" charset="0"/>
              </a:rPr>
              <a:t>Марблс</a:t>
            </a:r>
            <a:r>
              <a:rPr lang="ru-RU" sz="4000" i="1" dirty="0" smtClean="0">
                <a:solidFill>
                  <a:schemeClr val="tx1"/>
                </a:solidFill>
                <a:latin typeface="Book Antiqua" pitchFamily="18" charset="0"/>
                <a:cs typeface="Times New Roman" pitchFamily="18" charset="0"/>
              </a:rPr>
              <a:t>» в</a:t>
            </a:r>
            <a:br>
              <a:rPr lang="ru-RU" sz="4000" i="1" dirty="0" smtClean="0">
                <a:solidFill>
                  <a:schemeClr val="tx1"/>
                </a:solidFill>
                <a:latin typeface="Book Antiqua" pitchFamily="18" charset="0"/>
                <a:cs typeface="Times New Roman" pitchFamily="18" charset="0"/>
              </a:rPr>
            </a:br>
            <a:r>
              <a:rPr lang="ru-RU" sz="4000" i="1" dirty="0" smtClean="0">
                <a:solidFill>
                  <a:schemeClr val="tx1"/>
                </a:solidFill>
                <a:latin typeface="Book Antiqua" pitchFamily="18" charset="0"/>
                <a:cs typeface="Times New Roman" pitchFamily="18" charset="0"/>
              </a:rPr>
              <a:t>коррекционно – развивающей работе с детьми </a:t>
            </a:r>
            <a:br>
              <a:rPr lang="ru-RU" sz="4000" i="1" dirty="0" smtClean="0">
                <a:solidFill>
                  <a:schemeClr val="tx1"/>
                </a:solidFill>
                <a:latin typeface="Book Antiqua" pitchFamily="18" charset="0"/>
                <a:cs typeface="Times New Roman" pitchFamily="18" charset="0"/>
              </a:rPr>
            </a:br>
            <a:r>
              <a:rPr lang="ru-RU" sz="4000" i="1" dirty="0" smtClean="0">
                <a:solidFill>
                  <a:schemeClr val="tx1"/>
                </a:solidFill>
                <a:latin typeface="Book Antiqua" pitchFamily="18" charset="0"/>
                <a:cs typeface="Times New Roman" pitchFamily="18" charset="0"/>
              </a:rPr>
              <a:t>младшего школьного </a:t>
            </a:r>
            <a:r>
              <a:rPr lang="ru-RU" sz="4000" i="1" dirty="0" smtClean="0">
                <a:solidFill>
                  <a:schemeClr val="tx1"/>
                </a:solidFill>
                <a:latin typeface="Book Antiqua" pitchFamily="18" charset="0"/>
                <a:cs typeface="Times New Roman" pitchFamily="18" charset="0"/>
              </a:rPr>
              <a:t>возраста»</a:t>
            </a:r>
            <a:endParaRPr lang="ru-RU" sz="4000" i="1" dirty="0">
              <a:solidFill>
                <a:schemeClr val="tx1"/>
              </a:solidFill>
              <a:latin typeface="Book Antiqua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1" y="3933056"/>
            <a:ext cx="7481639" cy="2441866"/>
          </a:xfrm>
        </p:spPr>
        <p:txBody>
          <a:bodyPr>
            <a:normAutofit/>
          </a:bodyPr>
          <a:lstStyle/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sz="2000" i="1" dirty="0" smtClean="0">
                <a:latin typeface="Times New Roman" pitchFamily="18" charset="0"/>
                <a:ea typeface="Ebrima" pitchFamily="2" charset="0"/>
                <a:cs typeface="Ebrima" pitchFamily="2" charset="0"/>
              </a:rPr>
              <a:t>Подготовила: педагог – психолог </a:t>
            </a:r>
          </a:p>
          <a:p>
            <a:pPr algn="ctr"/>
            <a:r>
              <a:rPr lang="ru-RU" sz="2000" i="1" dirty="0" smtClean="0">
                <a:latin typeface="Times New Roman" pitchFamily="18" charset="0"/>
                <a:ea typeface="Ebrima" pitchFamily="2" charset="0"/>
                <a:cs typeface="Ebrima" pitchFamily="2" charset="0"/>
              </a:rPr>
              <a:t>Чалпенко О.В.</a:t>
            </a:r>
            <a:endParaRPr lang="ru-RU" sz="2000" i="1" dirty="0" smtClean="0">
              <a:latin typeface="Times New Roman" pitchFamily="18" charset="0"/>
              <a:ea typeface="Ebrima" pitchFamily="2" charset="0"/>
              <a:cs typeface="Ebrima" pitchFamily="2" charset="0"/>
            </a:endParaRPr>
          </a:p>
        </p:txBody>
      </p:sp>
      <p:pic>
        <p:nvPicPr>
          <p:cNvPr id="4" name="Рисунок 3" descr="http://logopedshop.ru/pictures/items/323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4077072"/>
            <a:ext cx="2088232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colorzebra.ru/1563-large_default/marbls-sinie-kamuschki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6937" y="4075844"/>
            <a:ext cx="2297063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6953" y="188640"/>
            <a:ext cx="6768752" cy="99412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/>
              <a:t>            </a:t>
            </a:r>
            <a:br>
              <a:rPr lang="ru-RU" sz="4000" b="1" dirty="0" smtClean="0"/>
            </a:br>
            <a:r>
              <a:rPr lang="ru-RU" sz="4000" b="1" dirty="0" smtClean="0"/>
              <a:t>              </a:t>
            </a:r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Игра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«Зеркало»</a:t>
            </a:r>
            <a:b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4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ttp://www.maam.ru/upload/blogs/detsad-101722-140179179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778" y="1124744"/>
            <a:ext cx="3471697" cy="26037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55.dou-rf.ru/wp-content/uploads/2017/06/17_resul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74" b="16233"/>
          <a:stretch/>
        </p:blipFill>
        <p:spPr bwMode="auto">
          <a:xfrm>
            <a:off x="4993282" y="1143732"/>
            <a:ext cx="4012932" cy="26037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www.maam.ru/upload/blogs/detsad-101722-140179186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3" t="3719" r="6950" b="25875"/>
          <a:stretch/>
        </p:blipFill>
        <p:spPr bwMode="auto">
          <a:xfrm>
            <a:off x="2649186" y="3906908"/>
            <a:ext cx="4688193" cy="27863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«Техники»</a:t>
            </a:r>
            <a:b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://image.slidesharecdn.com/marbls-150331041205-conversion-gate01/95/-11-638.jpg?cb=142779319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33" t="12307" b="7864"/>
          <a:stretch/>
        </p:blipFill>
        <p:spPr bwMode="auto">
          <a:xfrm>
            <a:off x="1403648" y="1268760"/>
            <a:ext cx="7389692" cy="50405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5441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logopeddoma.ru/_ld/1/7104642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672225"/>
            <a:ext cx="7630590" cy="5523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logo-raduga.ru/wp-content/uploads/52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814" y="3212976"/>
            <a:ext cx="2736678" cy="3380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okuloncesievrak.com/etkDosya/okul-oncesinde-kavramlar-302-lKT2KmZYlsRFWSlS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520" r="4575"/>
          <a:stretch/>
        </p:blipFill>
        <p:spPr bwMode="auto">
          <a:xfrm>
            <a:off x="3830254" y="4224406"/>
            <a:ext cx="2685962" cy="2174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15826.maam.ru/images/photos/8ab04d2f96e0992f21225ced78ba08e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09"/>
          <a:stretch/>
        </p:blipFill>
        <p:spPr bwMode="auto">
          <a:xfrm>
            <a:off x="6516216" y="2996952"/>
            <a:ext cx="2448272" cy="3355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http://img0.liveinternet.ru/images/attach/c/6/89/340/89340026_4979214___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5" y="234744"/>
            <a:ext cx="2880320" cy="2595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1.liveinternet.ru/images/attach/c/0/121/534/121534233_Vuylozhi_kamushkami_001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9" t="11034" r="6070" b="20155"/>
          <a:stretch/>
        </p:blipFill>
        <p:spPr bwMode="auto">
          <a:xfrm>
            <a:off x="4767834" y="548680"/>
            <a:ext cx="3804568" cy="2040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Работа психолога\Камешки Марблс\F7RdXmabdBY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493658" y="-522058"/>
            <a:ext cx="3132348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Работа психолога\Камешки Марблс\ffsfKSid1nc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271973" y="2663915"/>
            <a:ext cx="3294366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99755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53752"/>
            <a:ext cx="7498080" cy="1143000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«Марблс»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ja-rukodelnica.ru/wp-content/uploads/2017/06/marbls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042"/>
          <a:stretch/>
        </p:blipFill>
        <p:spPr bwMode="auto">
          <a:xfrm>
            <a:off x="1403648" y="1124744"/>
            <a:ext cx="3009538" cy="24128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ruswedma.ru/pictures/product/big/6928_big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2" r="6023"/>
          <a:stretch/>
        </p:blipFill>
        <p:spPr bwMode="auto">
          <a:xfrm>
            <a:off x="5209708" y="1127373"/>
            <a:ext cx="3168352" cy="24076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.wrapup.ru/bigcover/150427u/4692-f8e07bdcdf13e2ab1fcb11ece0af09a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645024"/>
            <a:ext cx="3009538" cy="30095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pozyky.com/wp-content/uploads/images/affirmacii_vstretit_svoyu_vtoruyu_polovinku_i_vijti_zamuzh_volshebnie_rituali_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8419" y="3734018"/>
            <a:ext cx="2910931" cy="29109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4781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7498080" cy="922114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980728"/>
            <a:ext cx="7704856" cy="5544616"/>
          </a:xfrm>
        </p:spPr>
        <p:txBody>
          <a:bodyPr>
            <a:normAutofit lnSpcReduction="100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мелкой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моторики рук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Развитие мышления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внимания 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памяти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сенсорных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способностей (умения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различать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цвета;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находить цвет по образцу и по  словесному обозначению; стимулирование зрительно-поисковой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деятельности; усвоение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названий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цветов).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Развитие пространственных ориентировок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Обогащение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словарного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запаса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фантазии ребенка. </a:t>
            </a: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ЭВС (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усидчивости)</a:t>
            </a: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Упражнять в счете</a:t>
            </a:r>
          </a:p>
          <a:p>
            <a:pPr lvl="0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Формировать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и закреплять правильный образ буквы.</a:t>
            </a:r>
          </a:p>
          <a:p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1357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Релаксационное упражнение «Муфта».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988840"/>
            <a:ext cx="7049585" cy="39604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1878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cdn01.ru/files/users/images/4e/11/4e11b4948616b9affe1c318f6a06cf94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8" r="1382"/>
          <a:stretch/>
        </p:blipFill>
        <p:spPr bwMode="auto">
          <a:xfrm>
            <a:off x="1187624" y="1697858"/>
            <a:ext cx="7672399" cy="4460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330463" y="332656"/>
            <a:ext cx="7498080" cy="92211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Развитие мелкой моторики рук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37" y="-315416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«Волшебники»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625879">
            <a:off x="1848657" y="471742"/>
            <a:ext cx="2528067" cy="33707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528"/>
          <a:stretch/>
        </p:blipFill>
        <p:spPr>
          <a:xfrm rot="6051021">
            <a:off x="5652607" y="1617443"/>
            <a:ext cx="3816424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109688" y="3718000"/>
            <a:ext cx="3464125" cy="25980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10373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0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«Выложи по контуру и по образцу»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http://neposed.net/images/olga/igraya_razvivaemsya/razvitie_melkoi_motoriki/kamushki-uzori-1/4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96" t="9937" r="18709" b="7026"/>
          <a:stretch/>
        </p:blipFill>
        <p:spPr bwMode="auto">
          <a:xfrm>
            <a:off x="1435020" y="994032"/>
            <a:ext cx="3298513" cy="27220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www.maam.ru/upload/blogs/detsad-101722-140179167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048038"/>
            <a:ext cx="3597109" cy="26978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://www.maam.ru/upload/blogs/detsad-171532-140310187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5424" y="4005065"/>
            <a:ext cx="3537704" cy="26532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s://ds02.infourok.ru/uploads/ex/0110/0008175f-d8a5ab50/hello_html_m538edf7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1481" y="3984852"/>
            <a:ext cx="3495700" cy="26217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751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3608" y="785982"/>
            <a:ext cx="30243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Судоку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»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«Найди 9-е»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83568" y="188640"/>
            <a:ext cx="8610160" cy="729175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effectLst/>
                <a:latin typeface="Times New Roman" pitchFamily="18" charset="0"/>
                <a:cs typeface="Times New Roman" pitchFamily="18" charset="0"/>
              </a:rPr>
              <a:t>Упражнения </a:t>
            </a:r>
            <a:r>
              <a:rPr lang="ru-RU" sz="2400" b="1" dirty="0">
                <a:effectLst/>
                <a:latin typeface="Times New Roman" pitchFamily="18" charset="0"/>
                <a:cs typeface="Times New Roman" pitchFamily="18" charset="0"/>
              </a:rPr>
              <a:t>на развитие </a:t>
            </a:r>
            <a:r>
              <a:rPr lang="ru-RU" sz="2400" b="1" dirty="0" smtClean="0">
                <a:effectLst/>
                <a:latin typeface="Times New Roman" pitchFamily="18" charset="0"/>
                <a:cs typeface="Times New Roman" pitchFamily="18" charset="0"/>
              </a:rPr>
              <a:t>мыслительных </a:t>
            </a:r>
            <a:r>
              <a:rPr lang="ru-RU" sz="2400" b="1" dirty="0">
                <a:effectLst/>
                <a:latin typeface="Times New Roman" pitchFamily="18" charset="0"/>
                <a:cs typeface="Times New Roman" pitchFamily="18" charset="0"/>
              </a:rPr>
              <a:t>операций. </a:t>
            </a:r>
            <a:r>
              <a:rPr lang="ru-RU" sz="2400" dirty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://www.maam.ru/upload/blogs/detsad-178126-139576229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88" r="12105" b="5001"/>
          <a:stretch/>
        </p:blipFill>
        <p:spPr bwMode="auto">
          <a:xfrm>
            <a:off x="1166185" y="1477343"/>
            <a:ext cx="2607090" cy="23088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detidoma.net/wp-content/uploads/2014/08/DSC_014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46" r="29911" b="6488"/>
          <a:stretch/>
        </p:blipFill>
        <p:spPr bwMode="auto">
          <a:xfrm>
            <a:off x="3985086" y="1477343"/>
            <a:ext cx="1992587" cy="22824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4725224" y="816759"/>
            <a:ext cx="39512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«По дороге в гости к гному».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4" name="Picture 6" descr="http://www.maam.ru/upload/blogs/detsad-389148-147542875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64" r="12093" b="4095"/>
          <a:stretch/>
        </p:blipFill>
        <p:spPr bwMode="auto">
          <a:xfrm>
            <a:off x="6035693" y="1570519"/>
            <a:ext cx="2982974" cy="21225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pimg.mycdn.me/getImage?url=http%3A%2F%2Fwww.maam.ru%2Fupload%2Fblogs%2Fdetsad-389148-1475429141.jpg&amp;type=TOPIC_LINK_WIDE_548&amp;signatureToken=PfOFNBgFdF6CtV-C5o2Ly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82" r="3443"/>
          <a:stretch/>
        </p:blipFill>
        <p:spPr bwMode="auto">
          <a:xfrm>
            <a:off x="4067944" y="4077072"/>
            <a:ext cx="3805200" cy="24415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1227343" y="4304828"/>
            <a:ext cx="275774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«Собери по схеме»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«Продолжи ряд»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75656" y="-90264"/>
            <a:ext cx="7498080" cy="1143000"/>
          </a:xfrm>
        </p:spPr>
        <p:txBody>
          <a:bodyPr/>
          <a:lstStyle/>
          <a:p>
            <a:pPr algn="ctr"/>
            <a:r>
              <a:rPr lang="ru-RU" b="1" dirty="0">
                <a:effectLst/>
                <a:latin typeface="Times New Roman" pitchFamily="18" charset="0"/>
                <a:cs typeface="Times New Roman" pitchFamily="18" charset="0"/>
              </a:rPr>
              <a:t>«Буквы</a:t>
            </a:r>
            <a:r>
              <a:rPr lang="ru-RU" b="1" dirty="0" smtClean="0">
                <a:effectLst/>
                <a:latin typeface="Times New Roman" pitchFamily="18" charset="0"/>
                <a:cs typeface="Times New Roman" pitchFamily="18" charset="0"/>
              </a:rPr>
              <a:t>» и «Цифры»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46" b="8790"/>
          <a:stretch/>
        </p:blipFill>
        <p:spPr>
          <a:xfrm>
            <a:off x="1666469" y="1055692"/>
            <a:ext cx="2835266" cy="27355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408"/>
          <a:stretch/>
        </p:blipFill>
        <p:spPr>
          <a:xfrm>
            <a:off x="2430722" y="3933056"/>
            <a:ext cx="5434684" cy="2673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2" name="Picture 2" descr="http://www.maam.ru/upload/blogs/detsad-282996-142397695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098357"/>
            <a:ext cx="3620481" cy="27153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271</TotalTime>
  <Words>136</Words>
  <Application>Microsoft Office PowerPoint</Application>
  <PresentationFormat>Экран (4:3)</PresentationFormat>
  <Paragraphs>30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Солнцестояние</vt:lpstr>
      <vt:lpstr>«Использование  камушков «Марблс» в коррекционно – развивающей работе с детьми  младшего школьного возраста»</vt:lpstr>
      <vt:lpstr>«Марблс»</vt:lpstr>
      <vt:lpstr>Задачи:</vt:lpstr>
      <vt:lpstr>Релаксационное упражнение «Муфта».</vt:lpstr>
      <vt:lpstr>Развитие мелкой моторики рук</vt:lpstr>
      <vt:lpstr>«Волшебники»</vt:lpstr>
      <vt:lpstr>«Выложи по контуру и по образцу»</vt:lpstr>
      <vt:lpstr>Упражнения на развитие мыслительных операций.  </vt:lpstr>
      <vt:lpstr>«Буквы» и «Цифры»</vt:lpstr>
      <vt:lpstr>                           Игра «Зеркало» </vt:lpstr>
      <vt:lpstr>«Техники»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User</cp:lastModifiedBy>
  <cp:revision>34</cp:revision>
  <dcterms:created xsi:type="dcterms:W3CDTF">2015-10-27T14:55:37Z</dcterms:created>
  <dcterms:modified xsi:type="dcterms:W3CDTF">2021-04-26T04:34:24Z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788150</vt:lpwstr>
  </property>
  <property fmtid="{D5CDD505-2E9C-101B-9397-08002B2CF9AE}" pid="3" name="NXPowerLiteSettings">
    <vt:lpwstr>C7000400038000</vt:lpwstr>
  </property>
  <property fmtid="{D5CDD505-2E9C-101B-9397-08002B2CF9AE}" pid="4" name="NXPowerLiteVersion">
    <vt:lpwstr>S8.2.3</vt:lpwstr>
  </property>
</Properties>
</file>