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13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6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668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5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7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91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71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04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34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0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04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AFDA3-A9B2-4610-B9A3-562E2C3AFB38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A088D-3E38-478B-AC41-0E646D85D7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1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95" y="3492355"/>
            <a:ext cx="2763410" cy="26641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173" y="3492356"/>
            <a:ext cx="2790989" cy="26703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282" y="327093"/>
            <a:ext cx="2599342" cy="25993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041397" y="3419186"/>
            <a:ext cx="2646564" cy="28281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07" y="304809"/>
            <a:ext cx="7710384" cy="22268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30" y="3464362"/>
            <a:ext cx="2468183" cy="26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227" y="156920"/>
            <a:ext cx="8725546" cy="654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62" y="154547"/>
            <a:ext cx="8731876" cy="6548906"/>
          </a:xfrm>
        </p:spPr>
      </p:pic>
    </p:spTree>
    <p:extLst>
      <p:ext uri="{BB962C8B-B14F-4D97-AF65-F5344CB8AC3E}">
        <p14:creationId xmlns:p14="http://schemas.microsoft.com/office/powerpoint/2010/main" val="255886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2" y="149718"/>
            <a:ext cx="8744754" cy="6558564"/>
          </a:xfrm>
        </p:spPr>
      </p:pic>
    </p:spTree>
    <p:extLst>
      <p:ext uri="{BB962C8B-B14F-4D97-AF65-F5344CB8AC3E}">
        <p14:creationId xmlns:p14="http://schemas.microsoft.com/office/powerpoint/2010/main" val="1280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61" y="177745"/>
            <a:ext cx="8670016" cy="6502510"/>
          </a:xfrm>
        </p:spPr>
      </p:pic>
    </p:spTree>
    <p:extLst>
      <p:ext uri="{BB962C8B-B14F-4D97-AF65-F5344CB8AC3E}">
        <p14:creationId xmlns:p14="http://schemas.microsoft.com/office/powerpoint/2010/main" val="165167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88800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Геометрический</a:t>
            </a:r>
            <a:br>
              <a:rPr lang="ru-RU" sz="4900" dirty="0" smtClean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 smtClean="0"/>
              <a:t>Растительный 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241" y="1"/>
            <a:ext cx="4596539" cy="349613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387" y="3665136"/>
            <a:ext cx="4627663" cy="317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</TotalTime>
  <Words>0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Геометрический      Растительный 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16</cp:revision>
  <dcterms:created xsi:type="dcterms:W3CDTF">2019-10-11T13:21:32Z</dcterms:created>
  <dcterms:modified xsi:type="dcterms:W3CDTF">2021-11-22T04:48:24Z</dcterms:modified>
</cp:coreProperties>
</file>