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79" r:id="rId4"/>
  </p:sldMasterIdLst>
  <p:notesMasterIdLst>
    <p:notesMasterId r:id="rId26"/>
  </p:notesMasterIdLst>
  <p:handoutMasterIdLst>
    <p:handoutMasterId r:id="rId27"/>
  </p:handoutMasterIdLst>
  <p:sldIdLst>
    <p:sldId id="267" r:id="rId5"/>
    <p:sldId id="257" r:id="rId6"/>
    <p:sldId id="263" r:id="rId7"/>
    <p:sldId id="264" r:id="rId8"/>
    <p:sldId id="265" r:id="rId9"/>
    <p:sldId id="266" r:id="rId10"/>
    <p:sldId id="268" r:id="rId11"/>
    <p:sldId id="269" r:id="rId12"/>
    <p:sldId id="271" r:id="rId13"/>
    <p:sldId id="272" r:id="rId14"/>
    <p:sldId id="273" r:id="rId15"/>
    <p:sldId id="274" r:id="rId16"/>
    <p:sldId id="275" r:id="rId17"/>
    <p:sldId id="276" r:id="rId18"/>
    <p:sldId id="277" r:id="rId19"/>
    <p:sldId id="279" r:id="rId20"/>
    <p:sldId id="280" r:id="rId21"/>
    <p:sldId id="278" r:id="rId22"/>
    <p:sldId id="281" r:id="rId23"/>
    <p:sldId id="282" r:id="rId24"/>
    <p:sldId id="262"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2D0D4"/>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01" autoAdjust="0"/>
    <p:restoredTop sz="94660"/>
  </p:normalViewPr>
  <p:slideViewPr>
    <p:cSldViewPr snapToGrid="0">
      <p:cViewPr varScale="1">
        <p:scale>
          <a:sx n="73" d="100"/>
          <a:sy n="73" d="100"/>
        </p:scale>
        <p:origin x="-1236" y="-102"/>
      </p:cViewPr>
      <p:guideLst>
        <p:guide orient="horz" pos="2160"/>
        <p:guide pos="2880"/>
      </p:guideLst>
    </p:cSldViewPr>
  </p:slideViewPr>
  <p:notesTextViewPr>
    <p:cViewPr>
      <p:scale>
        <a:sx n="3" d="2"/>
        <a:sy n="3" d="2"/>
      </p:scale>
      <p:origin x="0" y="0"/>
    </p:cViewPr>
  </p:notesTextViewPr>
  <p:notesViewPr>
    <p:cSldViewPr snapToGrid="0">
      <p:cViewPr varScale="1">
        <p:scale>
          <a:sx n="58" d="100"/>
          <a:sy n="58" d="100"/>
        </p:scale>
        <p:origin x="2808"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EDF3F9-A383-40CF-841B-6426D82ECB85}" type="datetimeFigureOut">
              <a:rPr lang="ru-RU" smtClean="0"/>
              <a:pPr/>
              <a:t>26.11.2021</a:t>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BDF9E2-D527-45E4-B727-833247D273AD}" type="slidenum">
              <a:rPr lang="ru-RU" smtClean="0"/>
              <a:pPr/>
              <a:t>‹#›</a:t>
            </a:fld>
            <a:endParaRPr lang="ru-RU"/>
          </a:p>
        </p:txBody>
      </p:sp>
    </p:spTree>
    <p:extLst>
      <p:ext uri="{BB962C8B-B14F-4D97-AF65-F5344CB8AC3E}">
        <p14:creationId xmlns:p14="http://schemas.microsoft.com/office/powerpoint/2010/main" xmlns="" val="19552758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8DC5D9-B3A3-4DA8-8E42-4390505C896B}" type="datetimeFigureOut">
              <a:rPr lang="ru-RU" smtClean="0"/>
              <a:pPr/>
              <a:t>26.11.2021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0CD78D-E681-44E6-8844-F0E6AE8DDD0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slideMaster" Target="../slideMasters/slideMaster1.xml"/><Relationship Id="rId1" Type="http://schemas.openxmlformats.org/officeDocument/2006/relationships/audio" Target="../media/audio1.wav"/><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2999" y="1898977"/>
            <a:ext cx="6858000" cy="2387600"/>
          </a:xfrm>
          <a:prstGeom prst="rect">
            <a:avLst/>
          </a:prstGeom>
        </p:spPr>
        <p:txBody>
          <a:bodyPr anchor="b"/>
          <a:lstStyle>
            <a:lvl1pPr algn="ctr">
              <a:defRPr sz="4500">
                <a:solidFill>
                  <a:schemeClr val="accent1">
                    <a:lumMod val="75000"/>
                  </a:schemeClr>
                </a:solidFill>
              </a:defRPr>
            </a:lvl1pPr>
          </a:lstStyle>
          <a:p>
            <a:r>
              <a:rPr lang="ru-RU"/>
              <a:t>Образец заголовка</a:t>
            </a:r>
          </a:p>
        </p:txBody>
      </p:sp>
      <p:sp>
        <p:nvSpPr>
          <p:cNvPr id="3" name="Подзаголовок 2"/>
          <p:cNvSpPr>
            <a:spLocks noGrp="1"/>
          </p:cNvSpPr>
          <p:nvPr>
            <p:ph type="subTitle" idx="1"/>
          </p:nvPr>
        </p:nvSpPr>
        <p:spPr>
          <a:xfrm>
            <a:off x="2411259" y="4566542"/>
            <a:ext cx="4321480" cy="1655762"/>
          </a:xfrm>
          <a:prstGeom prst="rect">
            <a:avLst/>
          </a:prstGeo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ru-RU"/>
              <a:t>Образец подзаголовка</a:t>
            </a:r>
            <a:endParaRPr lang="ru-RU" dirty="0"/>
          </a:p>
        </p:txBody>
      </p:sp>
    </p:spTree>
    <p:extLst>
      <p:ext uri="{BB962C8B-B14F-4D97-AF65-F5344CB8AC3E}">
        <p14:creationId xmlns:p14="http://schemas.microsoft.com/office/powerpoint/2010/main" xmlns="" val="4006653659"/>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рав_ответ_1">
    <p:spTree>
      <p:nvGrpSpPr>
        <p:cNvPr id="1" name=""/>
        <p:cNvGrpSpPr/>
        <p:nvPr/>
      </p:nvGrpSpPr>
      <p:grpSpPr>
        <a:xfrm>
          <a:off x="0" y="0"/>
          <a:ext cx="0" cy="0"/>
          <a:chOff x="0" y="0"/>
          <a:chExt cx="0" cy="0"/>
        </a:xfrm>
      </p:grpSpPr>
      <p:sp>
        <p:nvSpPr>
          <p:cNvPr id="17" name="Заголовок 1"/>
          <p:cNvSpPr>
            <a:spLocks noGrp="1"/>
          </p:cNvSpPr>
          <p:nvPr>
            <p:ph type="title"/>
          </p:nvPr>
        </p:nvSpPr>
        <p:spPr>
          <a:xfrm>
            <a:off x="2615782" y="385189"/>
            <a:ext cx="4024859" cy="2758191"/>
          </a:xfrm>
          <a:prstGeom prst="rect">
            <a:avLst/>
          </a:prstGeom>
          <a:solidFill>
            <a:schemeClr val="bg1"/>
          </a:solidFill>
          <a:ln w="38100">
            <a:solidFill>
              <a:srgbClr val="52D0D4"/>
            </a:solidFill>
          </a:ln>
        </p:spPr>
        <p:txBody>
          <a:bodyPr vert="horz" lIns="91440" tIns="45720" rIns="91440" bIns="45720" rtlCol="0" anchor="ctr">
            <a:normAutofit/>
          </a:bodyPr>
          <a:lstStyle>
            <a:lvl1pPr algn="ctr">
              <a:defRPr>
                <a:solidFill>
                  <a:schemeClr val="accent1">
                    <a:lumMod val="75000"/>
                  </a:schemeClr>
                </a:solidFill>
              </a:defRPr>
            </a:lvl1pPr>
          </a:lstStyle>
          <a:p>
            <a:r>
              <a:rPr lang="ru-RU"/>
              <a:t>Образец заголовка</a:t>
            </a:r>
            <a:endParaRPr lang="ru-RU" dirty="0"/>
          </a:p>
        </p:txBody>
      </p:sp>
      <p:sp>
        <p:nvSpPr>
          <p:cNvPr id="14" name="Text Placeholder 3"/>
          <p:cNvSpPr>
            <a:spLocks noGrp="1"/>
          </p:cNvSpPr>
          <p:nvPr>
            <p:ph type="body" sz="quarter" idx="13" hasCustomPrompt="1"/>
          </p:nvPr>
        </p:nvSpPr>
        <p:spPr>
          <a:xfrm>
            <a:off x="3117317" y="347301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buFontTx/>
              <a:buNone/>
              <a:defRPr sz="1050">
                <a:solidFill>
                  <a:srgbClr val="418E03"/>
                </a:solidFill>
                <a:latin typeface="Segoe UI" panose="020B0502040204020203" pitchFamily="34" charset="0"/>
                <a:cs typeface="Segoe UI" panose="020B0502040204020203" pitchFamily="34" charset="0"/>
              </a:defRPr>
            </a:lvl2pPr>
            <a:lvl3pPr marL="514337" indent="0">
              <a:buFontTx/>
              <a:buNone/>
              <a:defRPr sz="1050">
                <a:solidFill>
                  <a:srgbClr val="418E03"/>
                </a:solidFill>
                <a:latin typeface="Segoe UI" panose="020B0502040204020203" pitchFamily="34" charset="0"/>
                <a:cs typeface="Segoe UI" panose="020B0502040204020203" pitchFamily="34" charset="0"/>
              </a:defRPr>
            </a:lvl3pPr>
            <a:lvl4pPr marL="771506" indent="0">
              <a:buFontTx/>
              <a:buNone/>
              <a:defRPr sz="1050">
                <a:solidFill>
                  <a:srgbClr val="418E03"/>
                </a:solidFill>
                <a:latin typeface="Segoe UI" panose="020B0502040204020203" pitchFamily="34" charset="0"/>
                <a:cs typeface="Segoe UI" panose="020B0502040204020203" pitchFamily="34" charset="0"/>
              </a:defRPr>
            </a:lvl4pPr>
            <a:lvl5pPr marL="1028675" indent="0">
              <a:buFontTx/>
              <a:buNone/>
              <a:defRPr sz="105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5" name="Text Placeholder 6"/>
          <p:cNvSpPr>
            <a:spLocks noGrp="1"/>
          </p:cNvSpPr>
          <p:nvPr>
            <p:ph type="body" sz="quarter" idx="14" hasCustomPrompt="1"/>
          </p:nvPr>
        </p:nvSpPr>
        <p:spPr>
          <a:xfrm>
            <a:off x="3117317" y="4485839"/>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a:defRPr sz="1050">
                <a:latin typeface="Segoe UI" panose="020B0502040204020203" pitchFamily="34" charset="0"/>
                <a:cs typeface="Segoe UI" panose="020B0502040204020203" pitchFamily="34" charset="0"/>
              </a:defRPr>
            </a:lvl2pPr>
            <a:lvl3pPr>
              <a:defRPr sz="1050">
                <a:latin typeface="Segoe UI" panose="020B0502040204020203" pitchFamily="34" charset="0"/>
                <a:cs typeface="Segoe UI" panose="020B0502040204020203" pitchFamily="34" charset="0"/>
              </a:defRPr>
            </a:lvl3pPr>
            <a:lvl4pPr>
              <a:defRPr sz="1050">
                <a:latin typeface="Segoe UI" panose="020B0502040204020203" pitchFamily="34" charset="0"/>
                <a:cs typeface="Segoe UI" panose="020B0502040204020203" pitchFamily="34" charset="0"/>
              </a:defRPr>
            </a:lvl4pPr>
            <a:lvl5pPr>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6" name="Text Placeholder 10"/>
          <p:cNvSpPr>
            <a:spLocks noGrp="1"/>
          </p:cNvSpPr>
          <p:nvPr>
            <p:ph type="body" sz="quarter" idx="15" hasCustomPrompt="1"/>
          </p:nvPr>
        </p:nvSpPr>
        <p:spPr>
          <a:xfrm>
            <a:off x="3117317" y="549866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lgn="ctr">
              <a:buFontTx/>
              <a:buNone/>
              <a:defRPr sz="1050">
                <a:latin typeface="Segoe UI" panose="020B0502040204020203" pitchFamily="34" charset="0"/>
                <a:cs typeface="Segoe UI" panose="020B0502040204020203" pitchFamily="34" charset="0"/>
              </a:defRPr>
            </a:lvl2pPr>
            <a:lvl3pPr marL="514337" indent="0" algn="ctr">
              <a:buFontTx/>
              <a:buNone/>
              <a:defRPr sz="1050">
                <a:latin typeface="Segoe UI" panose="020B0502040204020203" pitchFamily="34" charset="0"/>
                <a:cs typeface="Segoe UI" panose="020B0502040204020203" pitchFamily="34" charset="0"/>
              </a:defRPr>
            </a:lvl3pPr>
            <a:lvl4pPr marL="771506" indent="0" algn="ctr">
              <a:buFontTx/>
              <a:buNone/>
              <a:defRPr sz="1050">
                <a:latin typeface="Segoe UI" panose="020B0502040204020203" pitchFamily="34" charset="0"/>
                <a:cs typeface="Segoe UI" panose="020B0502040204020203" pitchFamily="34" charset="0"/>
              </a:defRPr>
            </a:lvl4pPr>
            <a:lvl5pPr marL="1028675" indent="0" algn="ctr">
              <a:buFontTx/>
              <a:buNone/>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Tree>
    <p:extLst>
      <p:ext uri="{BB962C8B-B14F-4D97-AF65-F5344CB8AC3E}">
        <p14:creationId xmlns:p14="http://schemas.microsoft.com/office/powerpoint/2010/main" xmlns="" val="1061611748"/>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Прав_ответ_1">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2069" y="2585673"/>
            <a:ext cx="1812802" cy="3456439"/>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88968" y="2889345"/>
            <a:ext cx="1586487" cy="3145542"/>
          </a:xfrm>
          <a:prstGeom prst="rect">
            <a:avLst/>
          </a:prstGeom>
        </p:spPr>
      </p:pic>
      <p:sp>
        <p:nvSpPr>
          <p:cNvPr id="13" name="Заголовок 1"/>
          <p:cNvSpPr>
            <a:spLocks noGrp="1"/>
          </p:cNvSpPr>
          <p:nvPr>
            <p:ph type="title"/>
          </p:nvPr>
        </p:nvSpPr>
        <p:spPr>
          <a:xfrm>
            <a:off x="2615782" y="385189"/>
            <a:ext cx="4024859" cy="2758191"/>
          </a:xfrm>
          <a:prstGeom prst="rect">
            <a:avLst/>
          </a:prstGeom>
          <a:solidFill>
            <a:schemeClr val="bg1"/>
          </a:solidFill>
          <a:ln w="38100">
            <a:solidFill>
              <a:srgbClr val="52D0D4"/>
            </a:solidFill>
          </a:ln>
        </p:spPr>
        <p:txBody>
          <a:bodyPr vert="horz" lIns="91440" tIns="45720" rIns="91440" bIns="45720" rtlCol="0" anchor="ctr">
            <a:normAutofit/>
          </a:bodyPr>
          <a:lstStyle>
            <a:lvl1pPr algn="ctr">
              <a:defRPr>
                <a:solidFill>
                  <a:schemeClr val="accent1">
                    <a:lumMod val="75000"/>
                  </a:schemeClr>
                </a:solidFill>
              </a:defRPr>
            </a:lvl1pPr>
          </a:lstStyle>
          <a:p>
            <a:r>
              <a:rPr lang="ru-RU"/>
              <a:t>Образец заголовка</a:t>
            </a:r>
            <a:endParaRPr lang="ru-RU" dirty="0"/>
          </a:p>
        </p:txBody>
      </p:sp>
      <p:pic>
        <p:nvPicPr>
          <p:cNvPr id="8"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2069" y="2585673"/>
            <a:ext cx="1812802" cy="3456439"/>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188968" y="2889345"/>
            <a:ext cx="1586487" cy="3145542"/>
          </a:xfrm>
          <a:prstGeom prst="rect">
            <a:avLst/>
          </a:prstGeom>
        </p:spPr>
      </p:pic>
      <p:sp>
        <p:nvSpPr>
          <p:cNvPr id="14" name="Text Placeholder 3"/>
          <p:cNvSpPr>
            <a:spLocks noGrp="1"/>
          </p:cNvSpPr>
          <p:nvPr>
            <p:ph type="body" sz="quarter" idx="13" hasCustomPrompt="1"/>
          </p:nvPr>
        </p:nvSpPr>
        <p:spPr>
          <a:xfrm>
            <a:off x="3117317" y="347301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buFontTx/>
              <a:buNone/>
              <a:defRPr sz="1050">
                <a:solidFill>
                  <a:srgbClr val="418E03"/>
                </a:solidFill>
                <a:latin typeface="Segoe UI" panose="020B0502040204020203" pitchFamily="34" charset="0"/>
                <a:cs typeface="Segoe UI" panose="020B0502040204020203" pitchFamily="34" charset="0"/>
              </a:defRPr>
            </a:lvl2pPr>
            <a:lvl3pPr marL="514337" indent="0">
              <a:buFontTx/>
              <a:buNone/>
              <a:defRPr sz="1050">
                <a:solidFill>
                  <a:srgbClr val="418E03"/>
                </a:solidFill>
                <a:latin typeface="Segoe UI" panose="020B0502040204020203" pitchFamily="34" charset="0"/>
                <a:cs typeface="Segoe UI" panose="020B0502040204020203" pitchFamily="34" charset="0"/>
              </a:defRPr>
            </a:lvl3pPr>
            <a:lvl4pPr marL="771506" indent="0">
              <a:buFontTx/>
              <a:buNone/>
              <a:defRPr sz="1050">
                <a:solidFill>
                  <a:srgbClr val="418E03"/>
                </a:solidFill>
                <a:latin typeface="Segoe UI" panose="020B0502040204020203" pitchFamily="34" charset="0"/>
                <a:cs typeface="Segoe UI" panose="020B0502040204020203" pitchFamily="34" charset="0"/>
              </a:defRPr>
            </a:lvl4pPr>
            <a:lvl5pPr marL="1028675" indent="0">
              <a:buFontTx/>
              <a:buNone/>
              <a:defRPr sz="105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5" name="Text Placeholder 6"/>
          <p:cNvSpPr>
            <a:spLocks noGrp="1"/>
          </p:cNvSpPr>
          <p:nvPr>
            <p:ph type="body" sz="quarter" idx="14" hasCustomPrompt="1"/>
          </p:nvPr>
        </p:nvSpPr>
        <p:spPr>
          <a:xfrm>
            <a:off x="3117317" y="4485839"/>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a:defRPr sz="1050">
                <a:latin typeface="Segoe UI" panose="020B0502040204020203" pitchFamily="34" charset="0"/>
                <a:cs typeface="Segoe UI" panose="020B0502040204020203" pitchFamily="34" charset="0"/>
              </a:defRPr>
            </a:lvl2pPr>
            <a:lvl3pPr>
              <a:defRPr sz="1050">
                <a:latin typeface="Segoe UI" panose="020B0502040204020203" pitchFamily="34" charset="0"/>
                <a:cs typeface="Segoe UI" panose="020B0502040204020203" pitchFamily="34" charset="0"/>
              </a:defRPr>
            </a:lvl3pPr>
            <a:lvl4pPr>
              <a:defRPr sz="1050">
                <a:latin typeface="Segoe UI" panose="020B0502040204020203" pitchFamily="34" charset="0"/>
                <a:cs typeface="Segoe UI" panose="020B0502040204020203" pitchFamily="34" charset="0"/>
              </a:defRPr>
            </a:lvl4pPr>
            <a:lvl5pPr>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6" name="Text Placeholder 10"/>
          <p:cNvSpPr>
            <a:spLocks noGrp="1"/>
          </p:cNvSpPr>
          <p:nvPr>
            <p:ph type="body" sz="quarter" idx="15" hasCustomPrompt="1"/>
          </p:nvPr>
        </p:nvSpPr>
        <p:spPr>
          <a:xfrm>
            <a:off x="3117317" y="549866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lgn="ctr">
              <a:buFontTx/>
              <a:buNone/>
              <a:defRPr sz="1050">
                <a:latin typeface="Segoe UI" panose="020B0502040204020203" pitchFamily="34" charset="0"/>
                <a:cs typeface="Segoe UI" panose="020B0502040204020203" pitchFamily="34" charset="0"/>
              </a:defRPr>
            </a:lvl2pPr>
            <a:lvl3pPr marL="514337" indent="0" algn="ctr">
              <a:buFontTx/>
              <a:buNone/>
              <a:defRPr sz="1050">
                <a:latin typeface="Segoe UI" panose="020B0502040204020203" pitchFamily="34" charset="0"/>
                <a:cs typeface="Segoe UI" panose="020B0502040204020203" pitchFamily="34" charset="0"/>
              </a:defRPr>
            </a:lvl3pPr>
            <a:lvl4pPr marL="771506" indent="0" algn="ctr">
              <a:buFontTx/>
              <a:buNone/>
              <a:defRPr sz="1050">
                <a:latin typeface="Segoe UI" panose="020B0502040204020203" pitchFamily="34" charset="0"/>
                <a:cs typeface="Segoe UI" panose="020B0502040204020203" pitchFamily="34" charset="0"/>
              </a:defRPr>
            </a:lvl4pPr>
            <a:lvl5pPr marL="1028675" indent="0" algn="ctr">
              <a:buFontTx/>
              <a:buNone/>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Tree>
    <p:extLst>
      <p:ext uri="{BB962C8B-B14F-4D97-AF65-F5344CB8AC3E}">
        <p14:creationId xmlns:p14="http://schemas.microsoft.com/office/powerpoint/2010/main" xmlns="" val="3092314002"/>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Прав_ответ_1">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1490" y="2744169"/>
            <a:ext cx="1723648" cy="3297943"/>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56739" y="2290011"/>
            <a:ext cx="1232156" cy="3752096"/>
          </a:xfrm>
          <a:prstGeom prst="rect">
            <a:avLst/>
          </a:prstGeom>
        </p:spPr>
      </p:pic>
      <p:sp>
        <p:nvSpPr>
          <p:cNvPr id="8" name="Заголовок 1"/>
          <p:cNvSpPr>
            <a:spLocks noGrp="1"/>
          </p:cNvSpPr>
          <p:nvPr>
            <p:ph type="title"/>
          </p:nvPr>
        </p:nvSpPr>
        <p:spPr>
          <a:xfrm>
            <a:off x="2615782" y="385189"/>
            <a:ext cx="4024859" cy="2758191"/>
          </a:xfrm>
          <a:prstGeom prst="rect">
            <a:avLst/>
          </a:prstGeom>
          <a:solidFill>
            <a:schemeClr val="bg1"/>
          </a:solidFill>
          <a:ln w="38100">
            <a:solidFill>
              <a:srgbClr val="52D0D4"/>
            </a:solidFill>
          </a:ln>
        </p:spPr>
        <p:txBody>
          <a:bodyPr vert="horz" lIns="91440" tIns="45720" rIns="91440" bIns="45720" rtlCol="0" anchor="ctr">
            <a:normAutofit/>
          </a:bodyPr>
          <a:lstStyle>
            <a:lvl1pPr algn="ctr">
              <a:defRPr>
                <a:solidFill>
                  <a:schemeClr val="accent1">
                    <a:lumMod val="75000"/>
                  </a:schemeClr>
                </a:solidFill>
              </a:defRPr>
            </a:lvl1pPr>
          </a:lstStyle>
          <a:p>
            <a:r>
              <a:rPr lang="ru-RU"/>
              <a:t>Образец заголовка</a:t>
            </a:r>
            <a:endParaRPr lang="ru-RU" dirty="0"/>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31490" y="2744169"/>
            <a:ext cx="1723648" cy="3297943"/>
          </a:xfrm>
          <a:prstGeom prst="rect">
            <a:avLst/>
          </a:prstGeom>
        </p:spPr>
      </p:pic>
      <p:pic>
        <p:nvPicPr>
          <p:cNvPr id="10" name="Рисунок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356739" y="2290011"/>
            <a:ext cx="1232156" cy="3752096"/>
          </a:xfrm>
          <a:prstGeom prst="rect">
            <a:avLst/>
          </a:prstGeom>
        </p:spPr>
      </p:pic>
      <p:sp>
        <p:nvSpPr>
          <p:cNvPr id="11" name="Text Placeholder 3"/>
          <p:cNvSpPr>
            <a:spLocks noGrp="1"/>
          </p:cNvSpPr>
          <p:nvPr>
            <p:ph type="body" sz="quarter" idx="13" hasCustomPrompt="1"/>
          </p:nvPr>
        </p:nvSpPr>
        <p:spPr>
          <a:xfrm>
            <a:off x="3117317" y="347301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buFontTx/>
              <a:buNone/>
              <a:defRPr sz="1050">
                <a:solidFill>
                  <a:srgbClr val="418E03"/>
                </a:solidFill>
                <a:latin typeface="Segoe UI" panose="020B0502040204020203" pitchFamily="34" charset="0"/>
                <a:cs typeface="Segoe UI" panose="020B0502040204020203" pitchFamily="34" charset="0"/>
              </a:defRPr>
            </a:lvl2pPr>
            <a:lvl3pPr marL="514337" indent="0">
              <a:buFontTx/>
              <a:buNone/>
              <a:defRPr sz="1050">
                <a:solidFill>
                  <a:srgbClr val="418E03"/>
                </a:solidFill>
                <a:latin typeface="Segoe UI" panose="020B0502040204020203" pitchFamily="34" charset="0"/>
                <a:cs typeface="Segoe UI" panose="020B0502040204020203" pitchFamily="34" charset="0"/>
              </a:defRPr>
            </a:lvl3pPr>
            <a:lvl4pPr marL="771506" indent="0">
              <a:buFontTx/>
              <a:buNone/>
              <a:defRPr sz="1050">
                <a:solidFill>
                  <a:srgbClr val="418E03"/>
                </a:solidFill>
                <a:latin typeface="Segoe UI" panose="020B0502040204020203" pitchFamily="34" charset="0"/>
                <a:cs typeface="Segoe UI" panose="020B0502040204020203" pitchFamily="34" charset="0"/>
              </a:defRPr>
            </a:lvl4pPr>
            <a:lvl5pPr marL="1028675" indent="0">
              <a:buFontTx/>
              <a:buNone/>
              <a:defRPr sz="105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2" name="Text Placeholder 6"/>
          <p:cNvSpPr>
            <a:spLocks noGrp="1"/>
          </p:cNvSpPr>
          <p:nvPr>
            <p:ph type="body" sz="quarter" idx="14" hasCustomPrompt="1"/>
          </p:nvPr>
        </p:nvSpPr>
        <p:spPr>
          <a:xfrm>
            <a:off x="3117317" y="4485839"/>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a:defRPr sz="1050">
                <a:latin typeface="Segoe UI" panose="020B0502040204020203" pitchFamily="34" charset="0"/>
                <a:cs typeface="Segoe UI" panose="020B0502040204020203" pitchFamily="34" charset="0"/>
              </a:defRPr>
            </a:lvl2pPr>
            <a:lvl3pPr>
              <a:defRPr sz="1050">
                <a:latin typeface="Segoe UI" panose="020B0502040204020203" pitchFamily="34" charset="0"/>
                <a:cs typeface="Segoe UI" panose="020B0502040204020203" pitchFamily="34" charset="0"/>
              </a:defRPr>
            </a:lvl3pPr>
            <a:lvl4pPr>
              <a:defRPr sz="1050">
                <a:latin typeface="Segoe UI" panose="020B0502040204020203" pitchFamily="34" charset="0"/>
                <a:cs typeface="Segoe UI" panose="020B0502040204020203" pitchFamily="34" charset="0"/>
              </a:defRPr>
            </a:lvl4pPr>
            <a:lvl5pPr>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3" name="Text Placeholder 10"/>
          <p:cNvSpPr>
            <a:spLocks noGrp="1"/>
          </p:cNvSpPr>
          <p:nvPr>
            <p:ph type="body" sz="quarter" idx="15" hasCustomPrompt="1"/>
          </p:nvPr>
        </p:nvSpPr>
        <p:spPr>
          <a:xfrm>
            <a:off x="3117317" y="549866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lgn="ctr">
              <a:buFontTx/>
              <a:buNone/>
              <a:defRPr sz="1050">
                <a:latin typeface="Segoe UI" panose="020B0502040204020203" pitchFamily="34" charset="0"/>
                <a:cs typeface="Segoe UI" panose="020B0502040204020203" pitchFamily="34" charset="0"/>
              </a:defRPr>
            </a:lvl2pPr>
            <a:lvl3pPr marL="514337" indent="0" algn="ctr">
              <a:buFontTx/>
              <a:buNone/>
              <a:defRPr sz="1050">
                <a:latin typeface="Segoe UI" panose="020B0502040204020203" pitchFamily="34" charset="0"/>
                <a:cs typeface="Segoe UI" panose="020B0502040204020203" pitchFamily="34" charset="0"/>
              </a:defRPr>
            </a:lvl3pPr>
            <a:lvl4pPr marL="771506" indent="0" algn="ctr">
              <a:buFontTx/>
              <a:buNone/>
              <a:defRPr sz="1050">
                <a:latin typeface="Segoe UI" panose="020B0502040204020203" pitchFamily="34" charset="0"/>
                <a:cs typeface="Segoe UI" panose="020B0502040204020203" pitchFamily="34" charset="0"/>
              </a:defRPr>
            </a:lvl4pPr>
            <a:lvl5pPr marL="1028675" indent="0" algn="ctr">
              <a:buFontTx/>
              <a:buNone/>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Tree>
    <p:extLst>
      <p:ext uri="{BB962C8B-B14F-4D97-AF65-F5344CB8AC3E}">
        <p14:creationId xmlns:p14="http://schemas.microsoft.com/office/powerpoint/2010/main" xmlns="" val="3018651997"/>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Прав_ответ_1">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0728" y="2399745"/>
            <a:ext cx="1097282" cy="3642367"/>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24580" y="2320491"/>
            <a:ext cx="1501905" cy="3721616"/>
          </a:xfrm>
          <a:prstGeom prst="rect">
            <a:avLst/>
          </a:prstGeom>
        </p:spPr>
      </p:pic>
      <p:sp>
        <p:nvSpPr>
          <p:cNvPr id="8" name="Заголовок 1"/>
          <p:cNvSpPr>
            <a:spLocks noGrp="1"/>
          </p:cNvSpPr>
          <p:nvPr>
            <p:ph type="title"/>
          </p:nvPr>
        </p:nvSpPr>
        <p:spPr>
          <a:xfrm>
            <a:off x="2615782" y="385189"/>
            <a:ext cx="4024859" cy="2758191"/>
          </a:xfrm>
          <a:prstGeom prst="rect">
            <a:avLst/>
          </a:prstGeom>
          <a:solidFill>
            <a:schemeClr val="bg1"/>
          </a:solidFill>
          <a:ln w="38100">
            <a:solidFill>
              <a:srgbClr val="52D0D4"/>
            </a:solidFill>
          </a:ln>
        </p:spPr>
        <p:txBody>
          <a:bodyPr vert="horz" lIns="91440" tIns="45720" rIns="91440" bIns="45720" rtlCol="0" anchor="ctr">
            <a:normAutofit/>
          </a:bodyPr>
          <a:lstStyle>
            <a:lvl1pPr algn="ctr">
              <a:defRPr>
                <a:solidFill>
                  <a:schemeClr val="accent1">
                    <a:lumMod val="75000"/>
                  </a:schemeClr>
                </a:solidFill>
              </a:defRPr>
            </a:lvl1pPr>
          </a:lstStyle>
          <a:p>
            <a:r>
              <a:rPr lang="ru-RU"/>
              <a:t>Образец заголовка</a:t>
            </a:r>
            <a:endParaRPr lang="ru-RU" dirty="0"/>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50728" y="2399745"/>
            <a:ext cx="1097282" cy="3642367"/>
          </a:xfrm>
          <a:prstGeom prst="rect">
            <a:avLst/>
          </a:prstGeom>
        </p:spPr>
      </p:pic>
      <p:pic>
        <p:nvPicPr>
          <p:cNvPr id="10" name="Рисунок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024580" y="2320491"/>
            <a:ext cx="1501905" cy="3721616"/>
          </a:xfrm>
          <a:prstGeom prst="rect">
            <a:avLst/>
          </a:prstGeom>
        </p:spPr>
      </p:pic>
      <p:sp>
        <p:nvSpPr>
          <p:cNvPr id="11" name="Text Placeholder 3"/>
          <p:cNvSpPr>
            <a:spLocks noGrp="1"/>
          </p:cNvSpPr>
          <p:nvPr>
            <p:ph type="body" sz="quarter" idx="13" hasCustomPrompt="1"/>
          </p:nvPr>
        </p:nvSpPr>
        <p:spPr>
          <a:xfrm>
            <a:off x="3117317" y="347301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buFontTx/>
              <a:buNone/>
              <a:defRPr sz="1050">
                <a:solidFill>
                  <a:srgbClr val="418E03"/>
                </a:solidFill>
                <a:latin typeface="Segoe UI" panose="020B0502040204020203" pitchFamily="34" charset="0"/>
                <a:cs typeface="Segoe UI" panose="020B0502040204020203" pitchFamily="34" charset="0"/>
              </a:defRPr>
            </a:lvl2pPr>
            <a:lvl3pPr marL="514337" indent="0">
              <a:buFontTx/>
              <a:buNone/>
              <a:defRPr sz="1050">
                <a:solidFill>
                  <a:srgbClr val="418E03"/>
                </a:solidFill>
                <a:latin typeface="Segoe UI" panose="020B0502040204020203" pitchFamily="34" charset="0"/>
                <a:cs typeface="Segoe UI" panose="020B0502040204020203" pitchFamily="34" charset="0"/>
              </a:defRPr>
            </a:lvl3pPr>
            <a:lvl4pPr marL="771506" indent="0">
              <a:buFontTx/>
              <a:buNone/>
              <a:defRPr sz="1050">
                <a:solidFill>
                  <a:srgbClr val="418E03"/>
                </a:solidFill>
                <a:latin typeface="Segoe UI" panose="020B0502040204020203" pitchFamily="34" charset="0"/>
                <a:cs typeface="Segoe UI" panose="020B0502040204020203" pitchFamily="34" charset="0"/>
              </a:defRPr>
            </a:lvl4pPr>
            <a:lvl5pPr marL="1028675" indent="0">
              <a:buFontTx/>
              <a:buNone/>
              <a:defRPr sz="105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2" name="Text Placeholder 6"/>
          <p:cNvSpPr>
            <a:spLocks noGrp="1"/>
          </p:cNvSpPr>
          <p:nvPr>
            <p:ph type="body" sz="quarter" idx="14" hasCustomPrompt="1"/>
          </p:nvPr>
        </p:nvSpPr>
        <p:spPr>
          <a:xfrm>
            <a:off x="3117317" y="4485839"/>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a:defRPr sz="1050">
                <a:latin typeface="Segoe UI" panose="020B0502040204020203" pitchFamily="34" charset="0"/>
                <a:cs typeface="Segoe UI" panose="020B0502040204020203" pitchFamily="34" charset="0"/>
              </a:defRPr>
            </a:lvl2pPr>
            <a:lvl3pPr>
              <a:defRPr sz="1050">
                <a:latin typeface="Segoe UI" panose="020B0502040204020203" pitchFamily="34" charset="0"/>
                <a:cs typeface="Segoe UI" panose="020B0502040204020203" pitchFamily="34" charset="0"/>
              </a:defRPr>
            </a:lvl3pPr>
            <a:lvl4pPr>
              <a:defRPr sz="1050">
                <a:latin typeface="Segoe UI" panose="020B0502040204020203" pitchFamily="34" charset="0"/>
                <a:cs typeface="Segoe UI" panose="020B0502040204020203" pitchFamily="34" charset="0"/>
              </a:defRPr>
            </a:lvl4pPr>
            <a:lvl5pPr>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3" name="Text Placeholder 10"/>
          <p:cNvSpPr>
            <a:spLocks noGrp="1"/>
          </p:cNvSpPr>
          <p:nvPr>
            <p:ph type="body" sz="quarter" idx="15" hasCustomPrompt="1"/>
          </p:nvPr>
        </p:nvSpPr>
        <p:spPr>
          <a:xfrm>
            <a:off x="3117317" y="549866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lgn="ctr">
              <a:buFontTx/>
              <a:buNone/>
              <a:defRPr sz="1050">
                <a:latin typeface="Segoe UI" panose="020B0502040204020203" pitchFamily="34" charset="0"/>
                <a:cs typeface="Segoe UI" panose="020B0502040204020203" pitchFamily="34" charset="0"/>
              </a:defRPr>
            </a:lvl2pPr>
            <a:lvl3pPr marL="514337" indent="0" algn="ctr">
              <a:buFontTx/>
              <a:buNone/>
              <a:defRPr sz="1050">
                <a:latin typeface="Segoe UI" panose="020B0502040204020203" pitchFamily="34" charset="0"/>
                <a:cs typeface="Segoe UI" panose="020B0502040204020203" pitchFamily="34" charset="0"/>
              </a:defRPr>
            </a:lvl3pPr>
            <a:lvl4pPr marL="771506" indent="0" algn="ctr">
              <a:buFontTx/>
              <a:buNone/>
              <a:defRPr sz="1050">
                <a:latin typeface="Segoe UI" panose="020B0502040204020203" pitchFamily="34" charset="0"/>
                <a:cs typeface="Segoe UI" panose="020B0502040204020203" pitchFamily="34" charset="0"/>
              </a:defRPr>
            </a:lvl4pPr>
            <a:lvl5pPr marL="1028675" indent="0" algn="ctr">
              <a:buFontTx/>
              <a:buNone/>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Tree>
    <p:extLst>
      <p:ext uri="{BB962C8B-B14F-4D97-AF65-F5344CB8AC3E}">
        <p14:creationId xmlns:p14="http://schemas.microsoft.com/office/powerpoint/2010/main" xmlns="" val="4263708965"/>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Прав_ответ_1">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8128" y="2195523"/>
            <a:ext cx="1632207" cy="3846584"/>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06086" y="2180283"/>
            <a:ext cx="1931674" cy="3861824"/>
          </a:xfrm>
          <a:prstGeom prst="rect">
            <a:avLst/>
          </a:prstGeom>
        </p:spPr>
      </p:pic>
      <p:sp>
        <p:nvSpPr>
          <p:cNvPr id="8" name="Заголовок 1"/>
          <p:cNvSpPr>
            <a:spLocks noGrp="1"/>
          </p:cNvSpPr>
          <p:nvPr>
            <p:ph type="title"/>
          </p:nvPr>
        </p:nvSpPr>
        <p:spPr>
          <a:xfrm>
            <a:off x="2615782" y="385189"/>
            <a:ext cx="4024859" cy="2758191"/>
          </a:xfrm>
          <a:prstGeom prst="rect">
            <a:avLst/>
          </a:prstGeom>
          <a:solidFill>
            <a:schemeClr val="bg1"/>
          </a:solidFill>
          <a:ln w="38100">
            <a:solidFill>
              <a:srgbClr val="52D0D4"/>
            </a:solidFill>
          </a:ln>
        </p:spPr>
        <p:txBody>
          <a:bodyPr vert="horz" lIns="91440" tIns="45720" rIns="91440" bIns="45720" rtlCol="0" anchor="ctr">
            <a:normAutofit/>
          </a:bodyPr>
          <a:lstStyle>
            <a:lvl1pPr algn="ctr">
              <a:defRPr>
                <a:solidFill>
                  <a:schemeClr val="accent1">
                    <a:lumMod val="75000"/>
                  </a:schemeClr>
                </a:solidFill>
              </a:defRPr>
            </a:lvl1pPr>
          </a:lstStyle>
          <a:p>
            <a:r>
              <a:rPr lang="ru-RU"/>
              <a:t>Образец заголовка</a:t>
            </a:r>
            <a:endParaRPr lang="ru-RU" dirty="0"/>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18128" y="2195523"/>
            <a:ext cx="1632207" cy="3846584"/>
          </a:xfrm>
          <a:prstGeom prst="rect">
            <a:avLst/>
          </a:prstGeom>
        </p:spPr>
      </p:pic>
      <p:pic>
        <p:nvPicPr>
          <p:cNvPr id="10" name="Рисунок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006086" y="2180283"/>
            <a:ext cx="1931674" cy="3861824"/>
          </a:xfrm>
          <a:prstGeom prst="rect">
            <a:avLst/>
          </a:prstGeom>
        </p:spPr>
      </p:pic>
      <p:sp>
        <p:nvSpPr>
          <p:cNvPr id="11" name="Text Placeholder 3"/>
          <p:cNvSpPr>
            <a:spLocks noGrp="1"/>
          </p:cNvSpPr>
          <p:nvPr>
            <p:ph type="body" sz="quarter" idx="13" hasCustomPrompt="1"/>
          </p:nvPr>
        </p:nvSpPr>
        <p:spPr>
          <a:xfrm>
            <a:off x="3117317" y="347301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buFontTx/>
              <a:buNone/>
              <a:defRPr sz="1050">
                <a:solidFill>
                  <a:srgbClr val="418E03"/>
                </a:solidFill>
                <a:latin typeface="Segoe UI" panose="020B0502040204020203" pitchFamily="34" charset="0"/>
                <a:cs typeface="Segoe UI" panose="020B0502040204020203" pitchFamily="34" charset="0"/>
              </a:defRPr>
            </a:lvl2pPr>
            <a:lvl3pPr marL="514337" indent="0">
              <a:buFontTx/>
              <a:buNone/>
              <a:defRPr sz="1050">
                <a:solidFill>
                  <a:srgbClr val="418E03"/>
                </a:solidFill>
                <a:latin typeface="Segoe UI" panose="020B0502040204020203" pitchFamily="34" charset="0"/>
                <a:cs typeface="Segoe UI" panose="020B0502040204020203" pitchFamily="34" charset="0"/>
              </a:defRPr>
            </a:lvl3pPr>
            <a:lvl4pPr marL="771506" indent="0">
              <a:buFontTx/>
              <a:buNone/>
              <a:defRPr sz="1050">
                <a:solidFill>
                  <a:srgbClr val="418E03"/>
                </a:solidFill>
                <a:latin typeface="Segoe UI" panose="020B0502040204020203" pitchFamily="34" charset="0"/>
                <a:cs typeface="Segoe UI" panose="020B0502040204020203" pitchFamily="34" charset="0"/>
              </a:defRPr>
            </a:lvl4pPr>
            <a:lvl5pPr marL="1028675" indent="0">
              <a:buFontTx/>
              <a:buNone/>
              <a:defRPr sz="105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2" name="Text Placeholder 6"/>
          <p:cNvSpPr>
            <a:spLocks noGrp="1"/>
          </p:cNvSpPr>
          <p:nvPr>
            <p:ph type="body" sz="quarter" idx="14" hasCustomPrompt="1"/>
          </p:nvPr>
        </p:nvSpPr>
        <p:spPr>
          <a:xfrm>
            <a:off x="3117317" y="4485839"/>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a:defRPr sz="1050">
                <a:latin typeface="Segoe UI" panose="020B0502040204020203" pitchFamily="34" charset="0"/>
                <a:cs typeface="Segoe UI" panose="020B0502040204020203" pitchFamily="34" charset="0"/>
              </a:defRPr>
            </a:lvl2pPr>
            <a:lvl3pPr>
              <a:defRPr sz="1050">
                <a:latin typeface="Segoe UI" panose="020B0502040204020203" pitchFamily="34" charset="0"/>
                <a:cs typeface="Segoe UI" panose="020B0502040204020203" pitchFamily="34" charset="0"/>
              </a:defRPr>
            </a:lvl3pPr>
            <a:lvl4pPr>
              <a:defRPr sz="1050">
                <a:latin typeface="Segoe UI" panose="020B0502040204020203" pitchFamily="34" charset="0"/>
                <a:cs typeface="Segoe UI" panose="020B0502040204020203" pitchFamily="34" charset="0"/>
              </a:defRPr>
            </a:lvl4pPr>
            <a:lvl5pPr>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3" name="Text Placeholder 10"/>
          <p:cNvSpPr>
            <a:spLocks noGrp="1"/>
          </p:cNvSpPr>
          <p:nvPr>
            <p:ph type="body" sz="quarter" idx="15" hasCustomPrompt="1"/>
          </p:nvPr>
        </p:nvSpPr>
        <p:spPr>
          <a:xfrm>
            <a:off x="3117317" y="5498664"/>
            <a:ext cx="2991600" cy="717550"/>
          </a:xfrm>
          <a:prstGeom prst="rect">
            <a:avLst/>
          </a:prstGeom>
          <a:solidFill>
            <a:schemeClr val="bg1"/>
          </a:solidFill>
          <a:ln w="38100">
            <a:solidFill>
              <a:srgbClr val="52D0D4"/>
            </a:solidFill>
            <a:prstDash val="solid"/>
          </a:ln>
        </p:spPr>
        <p:txBody>
          <a:bodyPr anchor="ctr"/>
          <a:lstStyle>
            <a:lvl1pPr marL="0" indent="0" algn="ctr">
              <a:buFontTx/>
              <a:buNone/>
              <a:defRPr sz="1800">
                <a:solidFill>
                  <a:schemeClr val="accent1">
                    <a:lumMod val="75000"/>
                  </a:schemeClr>
                </a:solidFill>
                <a:latin typeface="+mn-lt"/>
                <a:cs typeface="Segoe UI" panose="020B0502040204020203" pitchFamily="34" charset="0"/>
              </a:defRPr>
            </a:lvl1pPr>
            <a:lvl2pPr marL="257168" indent="0" algn="ctr">
              <a:buFontTx/>
              <a:buNone/>
              <a:defRPr sz="1050">
                <a:latin typeface="Segoe UI" panose="020B0502040204020203" pitchFamily="34" charset="0"/>
                <a:cs typeface="Segoe UI" panose="020B0502040204020203" pitchFamily="34" charset="0"/>
              </a:defRPr>
            </a:lvl2pPr>
            <a:lvl3pPr marL="514337" indent="0" algn="ctr">
              <a:buFontTx/>
              <a:buNone/>
              <a:defRPr sz="1050">
                <a:latin typeface="Segoe UI" panose="020B0502040204020203" pitchFamily="34" charset="0"/>
                <a:cs typeface="Segoe UI" panose="020B0502040204020203" pitchFamily="34" charset="0"/>
              </a:defRPr>
            </a:lvl3pPr>
            <a:lvl4pPr marL="771506" indent="0" algn="ctr">
              <a:buFontTx/>
              <a:buNone/>
              <a:defRPr sz="1050">
                <a:latin typeface="Segoe UI" panose="020B0502040204020203" pitchFamily="34" charset="0"/>
                <a:cs typeface="Segoe UI" panose="020B0502040204020203" pitchFamily="34" charset="0"/>
              </a:defRPr>
            </a:lvl4pPr>
            <a:lvl5pPr marL="1028675" indent="0" algn="ctr">
              <a:buFontTx/>
              <a:buNone/>
              <a:defRPr sz="105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Tree>
    <p:extLst>
      <p:ext uri="{BB962C8B-B14F-4D97-AF65-F5344CB8AC3E}">
        <p14:creationId xmlns:p14="http://schemas.microsoft.com/office/powerpoint/2010/main" xmlns="" val="3294969701"/>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Результат">
    <p:spTree>
      <p:nvGrpSpPr>
        <p:cNvPr id="1" name=""/>
        <p:cNvGrpSpPr/>
        <p:nvPr/>
      </p:nvGrpSpPr>
      <p:grpSpPr>
        <a:xfrm>
          <a:off x="0" y="0"/>
          <a:ext cx="0" cy="0"/>
          <a:chOff x="0" y="0"/>
          <a:chExt cx="0" cy="0"/>
        </a:xfrm>
      </p:grpSpPr>
      <p:pic>
        <p:nvPicPr>
          <p:cNvPr id="17" name="Рисунок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184078" y="505801"/>
            <a:ext cx="4791466" cy="4483617"/>
          </a:xfrm>
          <a:prstGeom prst="rect">
            <a:avLst/>
          </a:prstGeom>
        </p:spPr>
      </p:pic>
      <p:pic>
        <p:nvPicPr>
          <p:cNvPr id="18" name="Рисунок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2014914" y="1482688"/>
            <a:ext cx="4960630" cy="2529845"/>
          </a:xfrm>
          <a:prstGeom prst="rect">
            <a:avLst/>
          </a:prstGeom>
        </p:spPr>
      </p:pic>
      <p:sp>
        <p:nvSpPr>
          <p:cNvPr id="19" name="Заголовок 1"/>
          <p:cNvSpPr>
            <a:spLocks noGrp="1"/>
          </p:cNvSpPr>
          <p:nvPr>
            <p:ph type="title" hasCustomPrompt="1"/>
          </p:nvPr>
        </p:nvSpPr>
        <p:spPr>
          <a:xfrm>
            <a:off x="2007726" y="2569710"/>
            <a:ext cx="4960630" cy="699587"/>
          </a:xfrm>
          <a:prstGeom prst="rect">
            <a:avLst/>
          </a:prstGeom>
        </p:spPr>
        <p:txBody>
          <a:bodyPr/>
          <a:lstStyle>
            <a:lvl1pPr>
              <a:defRPr b="1" baseline="0">
                <a:solidFill>
                  <a:schemeClr val="accent1">
                    <a:lumMod val="75000"/>
                  </a:schemeClr>
                </a:solidFill>
              </a:defRPr>
            </a:lvl1pPr>
          </a:lstStyle>
          <a:p>
            <a:r>
              <a:rPr lang="ru-RU" dirty="0"/>
              <a:t>О</a:t>
            </a:r>
            <a:r>
              <a:rPr lang="en-US" dirty="0"/>
              <a:t> </a:t>
            </a:r>
            <a:r>
              <a:rPr lang="ru-RU" dirty="0"/>
              <a:t>б</a:t>
            </a:r>
            <a:r>
              <a:rPr lang="en-US" dirty="0"/>
              <a:t> </a:t>
            </a:r>
            <a:r>
              <a:rPr lang="ru-RU" dirty="0"/>
              <a:t>р</a:t>
            </a:r>
            <a:r>
              <a:rPr lang="en-US" dirty="0"/>
              <a:t> </a:t>
            </a:r>
            <a:r>
              <a:rPr lang="ru-RU" dirty="0"/>
              <a:t>а</a:t>
            </a:r>
            <a:r>
              <a:rPr lang="en-US" dirty="0"/>
              <a:t> </a:t>
            </a:r>
            <a:r>
              <a:rPr lang="ru-RU" dirty="0"/>
              <a:t>з</a:t>
            </a:r>
            <a:r>
              <a:rPr lang="en-US" dirty="0"/>
              <a:t> </a:t>
            </a:r>
            <a:r>
              <a:rPr lang="ru-RU" dirty="0"/>
              <a:t>е</a:t>
            </a:r>
            <a:r>
              <a:rPr lang="en-US" dirty="0"/>
              <a:t> </a:t>
            </a:r>
            <a:r>
              <a:rPr lang="ru-RU" dirty="0"/>
              <a:t>ц</a:t>
            </a:r>
            <a:r>
              <a:rPr lang="en-US" dirty="0"/>
              <a:t>  </a:t>
            </a:r>
            <a:r>
              <a:rPr lang="ru-RU" dirty="0"/>
              <a:t>з</a:t>
            </a:r>
            <a:r>
              <a:rPr lang="en-US" dirty="0"/>
              <a:t> </a:t>
            </a:r>
            <a:r>
              <a:rPr lang="ru-RU" dirty="0"/>
              <a:t>а</a:t>
            </a:r>
            <a:r>
              <a:rPr lang="en-US" dirty="0"/>
              <a:t> </a:t>
            </a:r>
            <a:r>
              <a:rPr lang="ru-RU" dirty="0"/>
              <a:t>г</a:t>
            </a:r>
            <a:r>
              <a:rPr lang="en-US" dirty="0"/>
              <a:t> </a:t>
            </a:r>
            <a:r>
              <a:rPr lang="ru-RU" dirty="0"/>
              <a:t>о</a:t>
            </a:r>
            <a:r>
              <a:rPr lang="en-US" dirty="0"/>
              <a:t> </a:t>
            </a:r>
            <a:r>
              <a:rPr lang="ru-RU" dirty="0"/>
              <a:t>л</a:t>
            </a:r>
            <a:r>
              <a:rPr lang="en-US" dirty="0"/>
              <a:t> </a:t>
            </a:r>
            <a:r>
              <a:rPr lang="ru-RU" dirty="0"/>
              <a:t>о</a:t>
            </a:r>
            <a:r>
              <a:rPr lang="en-US" dirty="0"/>
              <a:t> </a:t>
            </a:r>
            <a:r>
              <a:rPr lang="ru-RU" dirty="0"/>
              <a:t>в</a:t>
            </a:r>
            <a:r>
              <a:rPr lang="en-US" dirty="0"/>
              <a:t> </a:t>
            </a:r>
            <a:r>
              <a:rPr lang="ru-RU" dirty="0"/>
              <a:t>к</a:t>
            </a:r>
            <a:r>
              <a:rPr lang="en-US" dirty="0"/>
              <a:t> </a:t>
            </a:r>
            <a:r>
              <a:rPr lang="ru-RU" dirty="0"/>
              <a:t>а</a:t>
            </a:r>
          </a:p>
        </p:txBody>
      </p:sp>
      <p:pic>
        <p:nvPicPr>
          <p:cNvPr id="20" name="Рисунок 1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44166" y="2569705"/>
            <a:ext cx="1267607" cy="3683982"/>
          </a:xfrm>
          <a:prstGeom prst="rect">
            <a:avLst/>
          </a:prstGeom>
        </p:spPr>
      </p:pic>
      <p:pic>
        <p:nvPicPr>
          <p:cNvPr id="21" name="Рисунок 20"/>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358576" y="4089357"/>
            <a:ext cx="1172720" cy="1953772"/>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7265477" y="1959719"/>
            <a:ext cx="1740483" cy="4083410"/>
          </a:xfrm>
          <a:prstGeom prst="rect">
            <a:avLst/>
          </a:prstGeom>
        </p:spPr>
      </p:pic>
    </p:spTree>
    <p:extLst>
      <p:ext uri="{BB962C8B-B14F-4D97-AF65-F5344CB8AC3E}">
        <p14:creationId xmlns:p14="http://schemas.microsoft.com/office/powerpoint/2010/main" xmlns="" val="1144467647"/>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repeatCount="indefinite"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000" fill="hold"/>
                                        <p:tgtEl>
                                          <p:spTgt spid="17"/>
                                        </p:tgtEl>
                                        <p:attrNameLst>
                                          <p:attrName>ppt_w</p:attrName>
                                        </p:attrNameLst>
                                      </p:cBhvr>
                                      <p:tavLst>
                                        <p:tav tm="0">
                                          <p:val>
                                            <p:fltVal val="0"/>
                                          </p:val>
                                        </p:tav>
                                        <p:tav tm="100000">
                                          <p:val>
                                            <p:strVal val="#ppt_w"/>
                                          </p:val>
                                        </p:tav>
                                      </p:tavLst>
                                    </p:anim>
                                    <p:anim calcmode="lin" valueType="num">
                                      <p:cBhvr>
                                        <p:cTn id="8" dur="2000" fill="hold"/>
                                        <p:tgtEl>
                                          <p:spTgt spid="17"/>
                                        </p:tgtEl>
                                        <p:attrNameLst>
                                          <p:attrName>ppt_h</p:attrName>
                                        </p:attrNameLst>
                                      </p:cBhvr>
                                      <p:tavLst>
                                        <p:tav tm="0">
                                          <p:val>
                                            <p:fltVal val="0"/>
                                          </p:val>
                                        </p:tav>
                                        <p:tav tm="100000">
                                          <p:val>
                                            <p:strVal val="#ppt_h"/>
                                          </p:val>
                                        </p:tav>
                                      </p:tavLst>
                                    </p:anim>
                                    <p:anim calcmode="lin" valueType="num">
                                      <p:cBhvr>
                                        <p:cTn id="9" dur="2000" fill="hold"/>
                                        <p:tgtEl>
                                          <p:spTgt spid="17"/>
                                        </p:tgtEl>
                                        <p:attrNameLst>
                                          <p:attrName>ppt_x</p:attrName>
                                        </p:attrNameLst>
                                      </p:cBhvr>
                                      <p:tavLst>
                                        <p:tav tm="0">
                                          <p:val>
                                            <p:fltVal val="0.5"/>
                                          </p:val>
                                        </p:tav>
                                        <p:tav tm="100000">
                                          <p:val>
                                            <p:strVal val="#ppt_x"/>
                                          </p:val>
                                        </p:tav>
                                      </p:tavLst>
                                    </p:anim>
                                    <p:anim calcmode="lin" valueType="num">
                                      <p:cBhvr>
                                        <p:cTn id="10" dur="2000" fill="hold"/>
                                        <p:tgtEl>
                                          <p:spTgt spid="17"/>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applause.wav"/>
                                        </p:tgtEl>
                                      </p:cMediaNode>
                                    </p:audio>
                                  </p:subTnLst>
                                </p:cTn>
                              </p:par>
                              <p:par>
                                <p:cTn id="11" presetID="42" presetClass="path" presetSubtype="0" repeatCount="indefinite" accel="50000" decel="50000" fill="hold" nodeType="withEffect">
                                  <p:stCondLst>
                                    <p:cond delay="0"/>
                                  </p:stCondLst>
                                  <p:childTnLst>
                                    <p:animMotion origin="layout" path="M -1.25E-6 -4.44444E-6 L 0.00078 -0.13425 " pathEditMode="relative" rAng="0" ptsTypes="AA">
                                      <p:cBhvr>
                                        <p:cTn id="12" dur="2000" fill="hold"/>
                                        <p:tgtEl>
                                          <p:spTgt spid="17"/>
                                        </p:tgtEl>
                                        <p:attrNameLst>
                                          <p:attrName>ppt_x</p:attrName>
                                          <p:attrName>ppt_y</p:attrName>
                                        </p:attrNameLst>
                                      </p:cBhvr>
                                      <p:rCtr x="39" y="-6713"/>
                                    </p:animMotion>
                                  </p:childTnLst>
                                </p:cTn>
                              </p:par>
                              <p:par>
                                <p:cTn id="13" presetID="36" presetClass="emph" presetSubtype="0" fill="hold" grpId="0" nodeType="withEffect">
                                  <p:stCondLst>
                                    <p:cond delay="200"/>
                                  </p:stCondLst>
                                  <p:iterate type="lt">
                                    <p:tmPct val="10000"/>
                                  </p:iterate>
                                  <p:childTnLst>
                                    <p:animScale>
                                      <p:cBhvr>
                                        <p:cTn id="14" dur="500" autoRev="1" fill="hold">
                                          <p:stCondLst>
                                            <p:cond delay="0"/>
                                          </p:stCondLst>
                                        </p:cTn>
                                        <p:tgtEl>
                                          <p:spTgt spid="19"/>
                                        </p:tgtEl>
                                      </p:cBhvr>
                                      <p:to x="80000" y="100000"/>
                                    </p:animScale>
                                    <p:anim by="(#ppt_w*0.10)" calcmode="lin" valueType="num">
                                      <p:cBhvr>
                                        <p:cTn id="15" dur="500" autoRev="1" fill="hold">
                                          <p:stCondLst>
                                            <p:cond delay="0"/>
                                          </p:stCondLst>
                                        </p:cTn>
                                        <p:tgtEl>
                                          <p:spTgt spid="19"/>
                                        </p:tgtEl>
                                        <p:attrNameLst>
                                          <p:attrName>ppt_x</p:attrName>
                                        </p:attrNameLst>
                                      </p:cBhvr>
                                    </p:anim>
                                    <p:anim by="(-#ppt_w*0.10)" calcmode="lin" valueType="num">
                                      <p:cBhvr>
                                        <p:cTn id="16" dur="500" autoRev="1" fill="hold">
                                          <p:stCondLst>
                                            <p:cond delay="0"/>
                                          </p:stCondLst>
                                        </p:cTn>
                                        <p:tgtEl>
                                          <p:spTgt spid="19"/>
                                        </p:tgtEl>
                                        <p:attrNameLst>
                                          <p:attrName>ppt_y</p:attrName>
                                        </p:attrNameLst>
                                      </p:cBhvr>
                                    </p:anim>
                                    <p:animRot by="-480000">
                                      <p:cBhvr>
                                        <p:cTn id="17" dur="500" autoRev="1" fill="hold">
                                          <p:stCondLst>
                                            <p:cond delay="0"/>
                                          </p:stCondLst>
                                        </p:cTn>
                                        <p:tgtEl>
                                          <p:spTgt spid="19"/>
                                        </p:tgtEl>
                                        <p:attrNameLst>
                                          <p:attrName>r</p:attrName>
                                        </p:attrNameLst>
                                      </p:cBhvr>
                                    </p:animRot>
                                  </p:childTnLst>
                                </p:cTn>
                              </p:par>
                              <p:par>
                                <p:cTn id="18" presetID="42" presetClass="path" presetSubtype="0" accel="50000" decel="50000" fill="hold" nodeType="withEffect">
                                  <p:stCondLst>
                                    <p:cond delay="200"/>
                                  </p:stCondLst>
                                  <p:childTnLst>
                                    <p:animMotion origin="layout" path="M 3.54167E-6 -4.44444E-6 L 0.00065 -0.16851 " pathEditMode="relative" rAng="0" ptsTypes="AA">
                                      <p:cBhvr>
                                        <p:cTn id="19" dur="3000" fill="hold"/>
                                        <p:tgtEl>
                                          <p:spTgt spid="18"/>
                                        </p:tgtEl>
                                        <p:attrNameLst>
                                          <p:attrName>ppt_x</p:attrName>
                                          <p:attrName>ppt_y</p:attrName>
                                        </p:attrNameLst>
                                      </p:cBhvr>
                                      <p:rCtr x="26" y="-8426"/>
                                    </p:animMotion>
                                  </p:childTnLst>
                                </p:cTn>
                              </p:par>
                              <p:par>
                                <p:cTn id="20" presetID="42" presetClass="path" presetSubtype="0" accel="50000" decel="50000" fill="hold" grpId="1" nodeType="withEffect">
                                  <p:stCondLst>
                                    <p:cond delay="200"/>
                                  </p:stCondLst>
                                  <p:iterate type="lt">
                                    <p:tmPct val="0"/>
                                  </p:iterate>
                                  <p:childTnLst>
                                    <p:animMotion origin="layout" path="M 4.79167E-6 -4.44444E-6 L -0.0004 -0.17407 " pathEditMode="relative" rAng="0" ptsTypes="AA">
                                      <p:cBhvr>
                                        <p:cTn id="21" dur="3000" fill="hold"/>
                                        <p:tgtEl>
                                          <p:spTgt spid="19"/>
                                        </p:tgtEl>
                                        <p:attrNameLst>
                                          <p:attrName>ppt_x</p:attrName>
                                          <p:attrName>ppt_y</p:attrName>
                                        </p:attrNameLst>
                                      </p:cBhvr>
                                      <p:rCtr x="-26" y="-8704"/>
                                    </p:animMotion>
                                  </p:childTnLst>
                                </p:cTn>
                              </p:par>
                              <p:par>
                                <p:cTn id="22" presetID="63" presetClass="path" presetSubtype="0" accel="50000" decel="50000" fill="hold" nodeType="withEffect">
                                  <p:stCondLst>
                                    <p:cond delay="500"/>
                                  </p:stCondLst>
                                  <p:childTnLst>
                                    <p:animMotion origin="layout" path="M -1.04167E-6 2.96296E-6 L 0.1987 -0.00417 " pathEditMode="relative" rAng="0" ptsTypes="AA">
                                      <p:cBhvr>
                                        <p:cTn id="23" dur="2000" fill="hold"/>
                                        <p:tgtEl>
                                          <p:spTgt spid="20"/>
                                        </p:tgtEl>
                                        <p:attrNameLst>
                                          <p:attrName>ppt_x</p:attrName>
                                          <p:attrName>ppt_y</p:attrName>
                                        </p:attrNameLst>
                                      </p:cBhvr>
                                      <p:rCtr x="9935" y="-208"/>
                                    </p:animMotion>
                                  </p:childTnLst>
                                </p:cTn>
                              </p:par>
                              <p:par>
                                <p:cTn id="24" presetID="35" presetClass="path" presetSubtype="0" accel="50000" decel="50000" fill="hold" nodeType="withEffect">
                                  <p:stCondLst>
                                    <p:cond delay="500"/>
                                  </p:stCondLst>
                                  <p:childTnLst>
                                    <p:animMotion origin="layout" path="M -3.54167E-6 -3.33333E-6 L -0.21927 0.00186 " pathEditMode="relative" rAng="0" ptsTypes="AA">
                                      <p:cBhvr>
                                        <p:cTn id="25" dur="2000" fill="hold"/>
                                        <p:tgtEl>
                                          <p:spTgt spid="22"/>
                                        </p:tgtEl>
                                        <p:attrNameLst>
                                          <p:attrName>ppt_x</p:attrName>
                                          <p:attrName>ppt_y</p:attrName>
                                        </p:attrNameLst>
                                      </p:cBhvr>
                                      <p:rCtr x="-10964" y="93"/>
                                    </p:animMotion>
                                  </p:childTnLst>
                                </p:cTn>
                              </p:par>
                              <p:par>
                                <p:cTn id="26" presetID="35" presetClass="path" presetSubtype="0" accel="50000" decel="50000" fill="hold" nodeType="withEffect">
                                  <p:stCondLst>
                                    <p:cond delay="500"/>
                                  </p:stCondLst>
                                  <p:childTnLst>
                                    <p:animMotion origin="layout" path="M 0 0 L -0.25 0 E" pathEditMode="relative" ptsTypes="">
                                      <p:cBhvr>
                                        <p:cTn id="27" dur="2000" fill="hold"/>
                                        <p:tgtEl>
                                          <p:spTgt spid="2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Фо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25904330"/>
      </p:ext>
    </p:extLst>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t="-13000" b="-1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6530088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Lst>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038918" y="239877"/>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7" name="Прямоугольник 6"/>
          <p:cNvSpPr/>
          <p:nvPr/>
        </p:nvSpPr>
        <p:spPr>
          <a:xfrm>
            <a:off x="2442754" y="1530421"/>
            <a:ext cx="4572000" cy="3170099"/>
          </a:xfrm>
          <a:prstGeom prst="rect">
            <a:avLst/>
          </a:prstGeom>
        </p:spPr>
        <p:txBody>
          <a:bodyPr>
            <a:spAutoFit/>
          </a:bodyPr>
          <a:lstStyle/>
          <a:p>
            <a:r>
              <a:rPr lang="en-US" sz="4000" dirty="0" smtClean="0"/>
              <a:t>Some people likes to watch different kinds of programs  and documentary films on TV. </a:t>
            </a:r>
            <a:endParaRPr lang="ru-RU" sz="4000" dirty="0"/>
          </a:p>
        </p:txBody>
      </p:sp>
      <p:sp>
        <p:nvSpPr>
          <p:cNvPr id="8" name="TextBox 7"/>
          <p:cNvSpPr txBox="1"/>
          <p:nvPr/>
        </p:nvSpPr>
        <p:spPr>
          <a:xfrm>
            <a:off x="3592286" y="5185954"/>
            <a:ext cx="2800831" cy="707886"/>
          </a:xfrm>
          <a:prstGeom prst="rect">
            <a:avLst/>
          </a:prstGeom>
          <a:noFill/>
        </p:spPr>
        <p:txBody>
          <a:bodyPr wrap="none" rtlCol="0">
            <a:spAutoFit/>
          </a:bodyPr>
          <a:lstStyle/>
          <a:p>
            <a:r>
              <a:rPr lang="en-US" sz="4000" dirty="0" smtClean="0">
                <a:solidFill>
                  <a:srgbClr val="C00000"/>
                </a:solidFill>
              </a:rPr>
              <a:t>Watching TV</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547257" y="1452044"/>
            <a:ext cx="4572000" cy="3785652"/>
          </a:xfrm>
          <a:prstGeom prst="rect">
            <a:avLst/>
          </a:prstGeom>
        </p:spPr>
        <p:txBody>
          <a:bodyPr>
            <a:spAutoFit/>
          </a:bodyPr>
          <a:lstStyle/>
          <a:p>
            <a:r>
              <a:rPr lang="en-US" sz="4000" dirty="0" smtClean="0"/>
              <a:t>Some people like to sing songs. They sing them at home, at the parties, listen to songs with great pleasure. </a:t>
            </a:r>
            <a:endParaRPr lang="ru-RU" sz="4000" dirty="0"/>
          </a:p>
        </p:txBody>
      </p:sp>
      <p:sp>
        <p:nvSpPr>
          <p:cNvPr id="8" name="Прямоугольник 7"/>
          <p:cNvSpPr/>
          <p:nvPr/>
        </p:nvSpPr>
        <p:spPr>
          <a:xfrm>
            <a:off x="2973603" y="305191"/>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9" name="TextBox 8"/>
          <p:cNvSpPr txBox="1"/>
          <p:nvPr/>
        </p:nvSpPr>
        <p:spPr>
          <a:xfrm>
            <a:off x="4180114" y="5551714"/>
            <a:ext cx="1677062" cy="707886"/>
          </a:xfrm>
          <a:prstGeom prst="rect">
            <a:avLst/>
          </a:prstGeom>
          <a:noFill/>
        </p:spPr>
        <p:txBody>
          <a:bodyPr wrap="none" rtlCol="0">
            <a:spAutoFit/>
          </a:bodyPr>
          <a:lstStyle/>
          <a:p>
            <a:r>
              <a:rPr lang="en-US" sz="4000" dirty="0" smtClean="0">
                <a:solidFill>
                  <a:srgbClr val="C00000"/>
                </a:solidFill>
              </a:rPr>
              <a:t>Singing</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9">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429691" y="1695047"/>
            <a:ext cx="4572000" cy="3170099"/>
          </a:xfrm>
          <a:prstGeom prst="rect">
            <a:avLst/>
          </a:prstGeom>
        </p:spPr>
        <p:txBody>
          <a:bodyPr>
            <a:spAutoFit/>
          </a:bodyPr>
          <a:lstStyle/>
          <a:p>
            <a:r>
              <a:rPr lang="en-US" sz="4000" dirty="0" smtClean="0"/>
              <a:t>My friend likes to plant beautiful flowers and grows many plants in her garden. </a:t>
            </a:r>
            <a:endParaRPr lang="ru-RU" sz="4000" dirty="0"/>
          </a:p>
        </p:txBody>
      </p:sp>
      <p:sp>
        <p:nvSpPr>
          <p:cNvPr id="7" name="Прямоугольник 6"/>
          <p:cNvSpPr/>
          <p:nvPr/>
        </p:nvSpPr>
        <p:spPr>
          <a:xfrm>
            <a:off x="3143419" y="422756"/>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8" name="TextBox 7"/>
          <p:cNvSpPr txBox="1"/>
          <p:nvPr/>
        </p:nvSpPr>
        <p:spPr>
          <a:xfrm>
            <a:off x="3657600" y="5447212"/>
            <a:ext cx="2348143" cy="707886"/>
          </a:xfrm>
          <a:prstGeom prst="rect">
            <a:avLst/>
          </a:prstGeom>
          <a:noFill/>
        </p:spPr>
        <p:txBody>
          <a:bodyPr wrap="none" rtlCol="0">
            <a:spAutoFit/>
          </a:bodyPr>
          <a:lstStyle/>
          <a:p>
            <a:r>
              <a:rPr lang="en-US" sz="4000" dirty="0" smtClean="0">
                <a:solidFill>
                  <a:srgbClr val="C00000"/>
                </a:solidFill>
              </a:rPr>
              <a:t>Gardening</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259875" y="1399792"/>
            <a:ext cx="4572000" cy="3785652"/>
          </a:xfrm>
          <a:prstGeom prst="rect">
            <a:avLst/>
          </a:prstGeom>
        </p:spPr>
        <p:txBody>
          <a:bodyPr>
            <a:spAutoFit/>
          </a:bodyPr>
          <a:lstStyle/>
          <a:p>
            <a:r>
              <a:rPr lang="en-US" dirty="0" smtClean="0"/>
              <a:t> </a:t>
            </a:r>
            <a:r>
              <a:rPr lang="en-US" sz="4000" dirty="0" smtClean="0"/>
              <a:t>My cousin is fond of travelling and two weeks ago he bought a new camera. He is proud of his collection of photos</a:t>
            </a:r>
            <a:r>
              <a:rPr lang="en-US" dirty="0" smtClean="0"/>
              <a:t>. </a:t>
            </a:r>
            <a:endParaRPr lang="ru-RU" dirty="0"/>
          </a:p>
        </p:txBody>
      </p:sp>
      <p:sp>
        <p:nvSpPr>
          <p:cNvPr id="7" name="Прямоугольник 6"/>
          <p:cNvSpPr/>
          <p:nvPr/>
        </p:nvSpPr>
        <p:spPr>
          <a:xfrm>
            <a:off x="3156483" y="318254"/>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8" name="TextBox 7"/>
          <p:cNvSpPr txBox="1"/>
          <p:nvPr/>
        </p:nvSpPr>
        <p:spPr>
          <a:xfrm>
            <a:off x="2965270" y="5355772"/>
            <a:ext cx="4258410" cy="707886"/>
          </a:xfrm>
          <a:prstGeom prst="rect">
            <a:avLst/>
          </a:prstGeom>
          <a:noFill/>
        </p:spPr>
        <p:txBody>
          <a:bodyPr wrap="none" rtlCol="0">
            <a:spAutoFit/>
          </a:bodyPr>
          <a:lstStyle/>
          <a:p>
            <a:r>
              <a:rPr lang="en-US" sz="4000" dirty="0" smtClean="0">
                <a:solidFill>
                  <a:srgbClr val="C00000"/>
                </a:solidFill>
              </a:rPr>
              <a:t>Taking photographs</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455817" y="1438980"/>
            <a:ext cx="4572000" cy="3785652"/>
          </a:xfrm>
          <a:prstGeom prst="rect">
            <a:avLst/>
          </a:prstGeom>
        </p:spPr>
        <p:txBody>
          <a:bodyPr>
            <a:spAutoFit/>
          </a:bodyPr>
          <a:lstStyle/>
          <a:p>
            <a:r>
              <a:rPr lang="en-US" sz="4000" dirty="0" smtClean="0"/>
              <a:t>When I come to visit my brother He shows me new coins, badges and stamps on the theme he specializes in. </a:t>
            </a:r>
            <a:endParaRPr lang="ru-RU" sz="4000" dirty="0"/>
          </a:p>
        </p:txBody>
      </p:sp>
      <p:sp>
        <p:nvSpPr>
          <p:cNvPr id="7" name="Прямоугольник 6"/>
          <p:cNvSpPr/>
          <p:nvPr/>
        </p:nvSpPr>
        <p:spPr>
          <a:xfrm>
            <a:off x="3182608" y="292128"/>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9" name="TextBox 8"/>
          <p:cNvSpPr txBox="1"/>
          <p:nvPr/>
        </p:nvSpPr>
        <p:spPr>
          <a:xfrm>
            <a:off x="3853543" y="5486400"/>
            <a:ext cx="2234907" cy="707886"/>
          </a:xfrm>
          <a:prstGeom prst="rect">
            <a:avLst/>
          </a:prstGeom>
          <a:noFill/>
        </p:spPr>
        <p:txBody>
          <a:bodyPr wrap="none" rtlCol="0">
            <a:spAutoFit/>
          </a:bodyPr>
          <a:lstStyle/>
          <a:p>
            <a:r>
              <a:rPr lang="en-US" sz="4000" dirty="0" smtClean="0">
                <a:solidFill>
                  <a:srgbClr val="C00000"/>
                </a:solidFill>
              </a:rPr>
              <a:t>Collecting</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442754" y="1995492"/>
            <a:ext cx="4572000" cy="3170099"/>
          </a:xfrm>
          <a:prstGeom prst="rect">
            <a:avLst/>
          </a:prstGeom>
        </p:spPr>
        <p:txBody>
          <a:bodyPr>
            <a:spAutoFit/>
          </a:bodyPr>
          <a:lstStyle/>
          <a:p>
            <a:r>
              <a:rPr lang="en-US" sz="4000" dirty="0" smtClean="0"/>
              <a:t>Bob’s mother and father spend much time in the nature. They go to the river to catch fish. </a:t>
            </a:r>
            <a:endParaRPr lang="ru-RU" sz="4000" dirty="0"/>
          </a:p>
        </p:txBody>
      </p:sp>
      <p:sp>
        <p:nvSpPr>
          <p:cNvPr id="7" name="Прямоугольник 6"/>
          <p:cNvSpPr/>
          <p:nvPr/>
        </p:nvSpPr>
        <p:spPr>
          <a:xfrm>
            <a:off x="3234861" y="305192"/>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8" name="TextBox 7"/>
          <p:cNvSpPr txBox="1"/>
          <p:nvPr/>
        </p:nvSpPr>
        <p:spPr>
          <a:xfrm>
            <a:off x="3905794" y="5303520"/>
            <a:ext cx="1635384" cy="707886"/>
          </a:xfrm>
          <a:prstGeom prst="rect">
            <a:avLst/>
          </a:prstGeom>
          <a:noFill/>
        </p:spPr>
        <p:txBody>
          <a:bodyPr wrap="none" rtlCol="0">
            <a:spAutoFit/>
          </a:bodyPr>
          <a:lstStyle/>
          <a:p>
            <a:r>
              <a:rPr lang="en-US" sz="4000" dirty="0" smtClean="0">
                <a:solidFill>
                  <a:srgbClr val="C00000"/>
                </a:solidFill>
              </a:rPr>
              <a:t>Fishing</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27017" y="391886"/>
            <a:ext cx="5081452" cy="6272086"/>
          </a:xfrm>
          <a:prstGeom prst="rect">
            <a:avLst/>
          </a:prstGeom>
          <a:noFill/>
          <a:ln w="9525">
            <a:noFill/>
            <a:miter lim="800000"/>
            <a:headEnd/>
            <a:tailEnd/>
          </a:ln>
          <a:effectLst/>
        </p:spPr>
        <p:txBody>
          <a:bodyPr vert="horz" wrap="square" lIns="91440" tIns="180918" rIns="539580" bIns="26979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r>
            <a:b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Zachary</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playing the guitar</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  playing in a band</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lphaLcPeriod" startAt="3"/>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playing the piano</a:t>
            </a:r>
            <a:endParaRPr lang="en-US" sz="2400" dirty="0" smtClean="0">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Erica</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collecting baseball cards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  collecting comic books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lphaLcPeriod" startAt="3"/>
              <a:tabLst/>
            </a:pPr>
            <a:r>
              <a:rPr lang="en-US" sz="2400" dirty="0" smtClean="0">
                <a:latin typeface="Times New Roman" pitchFamily="18" charset="0"/>
                <a:ea typeface="Calibri" pitchFamily="34" charset="0"/>
                <a:cs typeface="Times New Roman" pitchFamily="18" charset="0"/>
              </a:rPr>
              <a:t>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ardening</a:t>
            </a:r>
          </a:p>
          <a:p>
            <a:pPr marL="342900" marR="0" lvl="0" indent="-342900" algn="l" defTabSz="914400" rtl="0" eaLnBrk="0" fontAlgn="base" latinLnBrk="0" hangingPunct="0">
              <a:lnSpc>
                <a:spcPct val="100000"/>
              </a:lnSpc>
              <a:spcBef>
                <a:spcPct val="0"/>
              </a:spcBef>
              <a:spcAft>
                <a:spcPct val="0"/>
              </a:spcAft>
              <a:buClrTx/>
              <a:buSzTx/>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Bradley</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watching videos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  hiking</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playing video games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4572000" y="1315891"/>
            <a:ext cx="4572000" cy="5262979"/>
          </a:xfrm>
          <a:prstGeom prst="rect">
            <a:avLst/>
          </a:prstGeom>
        </p:spPr>
        <p:txBody>
          <a:bodyPr>
            <a:spAutoFit/>
          </a:bodyPr>
          <a:lstStyle/>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4.  Evan</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a.  collecting stamps</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b.  collecting paintings</a:t>
            </a:r>
            <a:endParaRPr lang="ru-RU" sz="2400" dirty="0" smtClean="0">
              <a:latin typeface="Arial" pitchFamily="34" charset="0"/>
              <a:cs typeface="Arial" pitchFamily="34" charset="0"/>
            </a:endParaRPr>
          </a:p>
          <a:p>
            <a:pPr marL="342900" lvl="0" indent="-342900" eaLnBrk="0" fontAlgn="base" hangingPunct="0">
              <a:spcBef>
                <a:spcPct val="0"/>
              </a:spcBef>
              <a:spcAft>
                <a:spcPct val="0"/>
              </a:spcAft>
              <a:buAutoNum type="alphaLcPeriod" startAt="3"/>
            </a:pPr>
            <a:r>
              <a:rPr lang="en-US" sz="2400" dirty="0" smtClean="0">
                <a:latin typeface="Times New Roman" pitchFamily="18" charset="0"/>
                <a:ea typeface="Calibri" pitchFamily="34" charset="0"/>
                <a:cs typeface="Times New Roman" pitchFamily="18" charset="0"/>
              </a:rPr>
              <a:t>collecting baseball cards</a:t>
            </a:r>
          </a:p>
          <a:p>
            <a:pPr marL="342900" lvl="0" indent="-342900" eaLnBrk="0" fontAlgn="base" hangingPunct="0">
              <a:spcBef>
                <a:spcPct val="0"/>
              </a:spcBef>
              <a:spcAft>
                <a:spcPct val="0"/>
              </a:spcAft>
            </a:pP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5.  Danielle</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a.  painting</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b.  writing children</a:t>
            </a:r>
            <a:r>
              <a:rPr lang="en-US" sz="2400" dirty="0" smtClean="0">
                <a:ea typeface="Calibri" pitchFamily="34" charset="0"/>
                <a:cs typeface="Times New Roman" pitchFamily="18" charset="0"/>
              </a:rPr>
              <a:t>’</a:t>
            </a:r>
            <a:r>
              <a:rPr lang="en-US" sz="2400" dirty="0" smtClean="0">
                <a:latin typeface="Times New Roman" pitchFamily="18" charset="0"/>
                <a:ea typeface="Calibri" pitchFamily="34" charset="0"/>
                <a:cs typeface="Times New Roman" pitchFamily="18" charset="0"/>
              </a:rPr>
              <a:t>s books</a:t>
            </a:r>
            <a:endParaRPr lang="ru-RU" sz="2400" dirty="0" smtClean="0">
              <a:latin typeface="Arial" pitchFamily="34" charset="0"/>
              <a:cs typeface="Arial" pitchFamily="34" charset="0"/>
            </a:endParaRPr>
          </a:p>
          <a:p>
            <a:pPr marL="342900" lvl="0" indent="-342900" eaLnBrk="0" fontAlgn="base" hangingPunct="0">
              <a:spcBef>
                <a:spcPct val="0"/>
              </a:spcBef>
              <a:spcAft>
                <a:spcPct val="0"/>
              </a:spcAft>
              <a:buAutoNum type="alphaLcPeriod" startAt="3"/>
            </a:pPr>
            <a:r>
              <a:rPr lang="en-US" sz="2400" dirty="0" smtClean="0">
                <a:latin typeface="Times New Roman" pitchFamily="18" charset="0"/>
                <a:ea typeface="Calibri" pitchFamily="34" charset="0"/>
                <a:cs typeface="Times New Roman" pitchFamily="18" charset="0"/>
              </a:rPr>
              <a:t>Reading</a:t>
            </a:r>
          </a:p>
          <a:p>
            <a:pPr marL="342900" lvl="0" indent="-342900" eaLnBrk="0" fontAlgn="base" hangingPunct="0">
              <a:spcBef>
                <a:spcPct val="0"/>
              </a:spcBef>
              <a:spcAft>
                <a:spcPct val="0"/>
              </a:spcAft>
            </a:pP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6.  Marcus</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a.  reading the newspaper</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b.  playing golf</a:t>
            </a:r>
            <a:endParaRPr lang="ru-RU" sz="2400" dirty="0" smtClean="0">
              <a:latin typeface="Arial" pitchFamily="34" charset="0"/>
              <a:cs typeface="Arial" pitchFamily="34" charset="0"/>
            </a:endParaRPr>
          </a:p>
          <a:p>
            <a:pPr lvl="0" eaLnBrk="0" fontAlgn="base" hangingPunct="0">
              <a:spcBef>
                <a:spcPct val="0"/>
              </a:spcBef>
              <a:spcAft>
                <a:spcPct val="0"/>
              </a:spcAft>
            </a:pPr>
            <a:r>
              <a:rPr lang="en-US" sz="2400" dirty="0" smtClean="0">
                <a:latin typeface="Times New Roman" pitchFamily="18" charset="0"/>
                <a:ea typeface="Calibri" pitchFamily="34" charset="0"/>
                <a:cs typeface="Times New Roman" pitchFamily="18" charset="0"/>
              </a:rPr>
              <a:t>c.  reading books</a:t>
            </a:r>
            <a:endParaRPr lang="en-US" sz="2400" dirty="0" smtClean="0">
              <a:latin typeface="Arial" pitchFamily="34" charset="0"/>
              <a:cs typeface="Arial" pitchFamily="34" charset="0"/>
            </a:endParaRPr>
          </a:p>
        </p:txBody>
      </p:sp>
      <p:sp>
        <p:nvSpPr>
          <p:cNvPr id="4" name="Прямоугольник 3"/>
          <p:cNvSpPr/>
          <p:nvPr/>
        </p:nvSpPr>
        <p:spPr>
          <a:xfrm>
            <a:off x="666206" y="0"/>
            <a:ext cx="8242663" cy="1077218"/>
          </a:xfrm>
          <a:prstGeom prst="rect">
            <a:avLst/>
          </a:prstGeom>
        </p:spPr>
        <p:txBody>
          <a:bodyPr wrap="square">
            <a:spAutoFit/>
          </a:bodyPr>
          <a:lstStyle/>
          <a:p>
            <a:r>
              <a:rPr lang="en-US" sz="3200" dirty="0" smtClean="0">
                <a:solidFill>
                  <a:srgbClr val="C00000"/>
                </a:solidFill>
                <a:latin typeface="Times New Roman" pitchFamily="18" charset="0"/>
                <a:ea typeface="Calibri" pitchFamily="34" charset="0"/>
                <a:cs typeface="Times New Roman" pitchFamily="18" charset="0"/>
              </a:rPr>
              <a:t>Which activity does each person enjoy doing now? Listen and circle the correct answer</a:t>
            </a:r>
            <a:endParaRPr lang="ru-RU" sz="32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p:cBhvr override="childStyle">
                                        <p:cTn id="6" dur="2000" fill="hold"/>
                                        <p:tgtEl>
                                          <p:spTgt spid="1025">
                                            <p:txEl>
                                              <p:pRg st="4" end="4"/>
                                            </p:txEl>
                                          </p:spTgt>
                                        </p:tgtEl>
                                        <p:attrNameLst>
                                          <p:attrName>style.color</p:attrName>
                                        </p:attrNameLst>
                                      </p:cBhvr>
                                      <p:to>
                                        <a:srgbClr val="E33B77"/>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p:cBhvr override="childStyle">
                                        <p:cTn id="10" dur="2000" fill="hold"/>
                                        <p:tgtEl>
                                          <p:spTgt spid="1025">
                                            <p:txEl>
                                              <p:pRg st="10" end="10"/>
                                            </p:txEl>
                                          </p:spTgt>
                                        </p:tgtEl>
                                        <p:attrNameLst>
                                          <p:attrName>style.color</p:attrName>
                                        </p:attrNameLst>
                                      </p:cBhvr>
                                      <p:to>
                                        <a:srgbClr val="E33B77"/>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p:cBhvr override="childStyle">
                                        <p:cTn id="14" dur="2000" fill="hold"/>
                                        <p:tgtEl>
                                          <p:spTgt spid="1025">
                                            <p:txEl>
                                              <p:pRg st="14" end="14"/>
                                            </p:txEl>
                                          </p:spTgt>
                                        </p:tgtEl>
                                        <p:attrNameLst>
                                          <p:attrName>style.color</p:attrName>
                                        </p:attrNameLst>
                                      </p:cBhvr>
                                      <p:to>
                                        <a:srgbClr val="E33B77"/>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p:cBhvr override="childStyle">
                                        <p:cTn id="18" dur="2000" fill="hold"/>
                                        <p:tgtEl>
                                          <p:spTgt spid="3">
                                            <p:txEl>
                                              <p:pRg st="1" end="1"/>
                                            </p:txEl>
                                          </p:spTgt>
                                        </p:tgtEl>
                                        <p:attrNameLst>
                                          <p:attrName>style.color</p:attrName>
                                        </p:attrNameLst>
                                      </p:cBhvr>
                                      <p:to>
                                        <a:srgbClr val="E33B77"/>
                                      </p:to>
                                    </p:animClr>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nodeType="clickEffect">
                                  <p:stCondLst>
                                    <p:cond delay="0"/>
                                  </p:stCondLst>
                                  <p:childTnLst>
                                    <p:animClr clrSpc="rgb">
                                      <p:cBhvr override="childStyle">
                                        <p:cTn id="22" dur="2000" fill="hold"/>
                                        <p:tgtEl>
                                          <p:spTgt spid="3">
                                            <p:txEl>
                                              <p:pRg st="6" end="6"/>
                                            </p:txEl>
                                          </p:spTgt>
                                        </p:tgtEl>
                                        <p:attrNameLst>
                                          <p:attrName>style.color</p:attrName>
                                        </p:attrNameLst>
                                      </p:cBhvr>
                                      <p:to>
                                        <a:srgbClr val="E33B77"/>
                                      </p:to>
                                    </p:animClr>
                                  </p:childTnLst>
                                </p:cTn>
                              </p:par>
                            </p:childTnLst>
                          </p:cTn>
                        </p:par>
                      </p:childTnLst>
                    </p:cTn>
                  </p:par>
                  <p:par>
                    <p:cTn id="23" fill="hold">
                      <p:stCondLst>
                        <p:cond delay="indefinite"/>
                      </p:stCondLst>
                      <p:childTnLst>
                        <p:par>
                          <p:cTn id="24" fill="hold">
                            <p:stCondLst>
                              <p:cond delay="0"/>
                            </p:stCondLst>
                            <p:childTnLst>
                              <p:par>
                                <p:cTn id="25" presetID="3" presetClass="emph" presetSubtype="2" fill="hold" nodeType="clickEffect">
                                  <p:stCondLst>
                                    <p:cond delay="0"/>
                                  </p:stCondLst>
                                  <p:childTnLst>
                                    <p:animClr clrSpc="rgb">
                                      <p:cBhvr override="childStyle">
                                        <p:cTn id="26" dur="2000" fill="hold"/>
                                        <p:tgtEl>
                                          <p:spTgt spid="3">
                                            <p:txEl>
                                              <p:pRg st="12" end="12"/>
                                            </p:txEl>
                                          </p:spTgt>
                                        </p:tgtEl>
                                        <p:attrNameLst>
                                          <p:attrName>style.color</p:attrName>
                                        </p:attrNameLst>
                                      </p:cBhvr>
                                      <p:to>
                                        <a:srgbClr val="E33B77"/>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0" y="718457"/>
            <a:ext cx="4741817"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-Good idea!</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-It</a:t>
            </a:r>
            <a:r>
              <a:rPr kumimoji="0" lang="en-US"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fantastic! Do you want to see it?</a:t>
            </a:r>
            <a:endParaRPr lang="en-US" sz="2400" dirty="0" smtClean="0">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Wonder Woman. I love adventures! What about you?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 like reading and watching movies.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Hmm. No, I don</a:t>
            </a:r>
            <a:r>
              <a:rPr kumimoji="0" lang="en-US"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-Let</a:t>
            </a:r>
            <a:r>
              <a:rPr kumimoji="0" lang="en-US"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go to the cinema together!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-What are your hobbies?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-Hmm. Yes, I do.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-Marvel movies are great! But my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favourite</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genre is science fiction. Do you know The Matrix?</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Oh, I like watching movies too! What</a:t>
            </a:r>
            <a:r>
              <a:rPr kumimoji="0" lang="en-US"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your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favourite</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film?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extBox 2"/>
          <p:cNvSpPr txBox="1"/>
          <p:nvPr/>
        </p:nvSpPr>
        <p:spPr>
          <a:xfrm>
            <a:off x="0" y="0"/>
            <a:ext cx="9205277" cy="523220"/>
          </a:xfrm>
          <a:prstGeom prst="rect">
            <a:avLst/>
          </a:prstGeom>
          <a:noFill/>
        </p:spPr>
        <p:txBody>
          <a:bodyPr wrap="none" rtlCol="0">
            <a:spAutoFit/>
          </a:bodyPr>
          <a:lstStyle/>
          <a:p>
            <a:r>
              <a:rPr lang="en-US" sz="2800" dirty="0" smtClean="0">
                <a:solidFill>
                  <a:srgbClr val="C00000"/>
                </a:solidFill>
              </a:rPr>
              <a:t>Make up  dialogues. Guess what hobby you are talking about</a:t>
            </a:r>
            <a:endParaRPr lang="ru-RU" sz="2800" dirty="0">
              <a:solidFill>
                <a:srgbClr val="C00000"/>
              </a:solidFill>
            </a:endParaRPr>
          </a:p>
        </p:txBody>
      </p:sp>
      <p:sp>
        <p:nvSpPr>
          <p:cNvPr id="31746" name="Rectangle 2"/>
          <p:cNvSpPr>
            <a:spLocks noChangeArrowheads="1"/>
          </p:cNvSpPr>
          <p:nvPr/>
        </p:nvSpPr>
        <p:spPr bwMode="auto">
          <a:xfrm>
            <a:off x="4741816" y="809896"/>
            <a:ext cx="4754881"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 like to sing pop songs in English.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-Are you asking me if I have any hobbies?</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love Adele.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-Yes, like reading, playing badminton, or running.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 like to sing.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-What do you do in your free time?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will sing you some of her songs next time I see you.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-What songs do you like to sing?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That would be great!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645997" y="1531426"/>
            <a:ext cx="4504765"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What are your hobbies?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I like reading and watching movies.</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Oh, I like watching movies too!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What’s</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your</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favourite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film</a:t>
            </a: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Wonder Woman. I love adventures! What about you?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Marvel</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movies</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are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great</a:t>
            </a: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But my </a:t>
            </a:r>
            <a:r>
              <a:rPr kumimoji="0" lang="en-US"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favourite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genre is science fiction.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Do</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you</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know</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The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0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Matrix</a:t>
            </a: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Hmm. No, I don’t.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It’s fantastic! Do you want to see it? </a:t>
            </a:r>
            <a:endParaRPr lang="en-US" sz="2000" dirty="0" smtClean="0">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Hmm. Yes, I do.</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Let’s go to the cinema together!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Good idea!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3104584" y="226815"/>
            <a:ext cx="3213957" cy="707886"/>
          </a:xfrm>
          <a:prstGeom prst="rect">
            <a:avLst/>
          </a:prstGeom>
        </p:spPr>
        <p:txBody>
          <a:bodyPr wrap="none">
            <a:spAutoFit/>
          </a:bodyPr>
          <a:lstStyle/>
          <a:p>
            <a:r>
              <a:rPr lang="en-US" sz="4000" dirty="0" smtClean="0">
                <a:solidFill>
                  <a:srgbClr val="C00000"/>
                </a:solidFill>
              </a:rPr>
              <a:t>Check yourself</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325187" y="1084217"/>
            <a:ext cx="5943601"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What do you do in your free time?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Are you asking me if I have any hobbies?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Yes, like reading, playing badminton, or running.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I like to sing.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What songs do you like to sing?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I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like</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to</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sing</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pop</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songs</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nEnglish</a:t>
            </a: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I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love</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Adele</a:t>
            </a: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I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wil</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lsing</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you</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some</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of</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her</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songs</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next</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time</a:t>
            </a: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see</a:t>
            </a: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you</a:t>
            </a:r>
            <a:r>
              <a:rPr kumimoji="0" lang="ru-RU"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That would be great!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3209087" y="161499"/>
            <a:ext cx="3213957" cy="707886"/>
          </a:xfrm>
          <a:prstGeom prst="rect">
            <a:avLst/>
          </a:prstGeom>
        </p:spPr>
        <p:txBody>
          <a:bodyPr wrap="none">
            <a:spAutoFit/>
          </a:bodyPr>
          <a:lstStyle/>
          <a:p>
            <a:r>
              <a:rPr lang="en-US" sz="4000" dirty="0" smtClean="0">
                <a:solidFill>
                  <a:srgbClr val="C00000"/>
                </a:solidFill>
              </a:rPr>
              <a:t>Check yourself</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6"/>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1685928" y="4086225"/>
            <a:ext cx="442612" cy="436395"/>
          </a:xfrm>
          <a:prstGeom prst="rect">
            <a:avLst/>
          </a:prstGeom>
        </p:spPr>
      </p:pic>
      <p:pic>
        <p:nvPicPr>
          <p:cNvPr id="14" name="Рисунок 13" descr="Снимок.PNG"/>
          <p:cNvPicPr>
            <a:picLocks noChangeAspect="1"/>
          </p:cNvPicPr>
          <p:nvPr/>
        </p:nvPicPr>
        <p:blipFill>
          <a:blip r:embed="rId3"/>
          <a:stretch>
            <a:fillRect/>
          </a:stretch>
        </p:blipFill>
        <p:spPr>
          <a:xfrm>
            <a:off x="653143" y="1175657"/>
            <a:ext cx="7876903" cy="4990011"/>
          </a:xfrm>
          <a:prstGeom prst="rect">
            <a:avLst/>
          </a:prstGeom>
        </p:spPr>
      </p:pic>
      <p:sp>
        <p:nvSpPr>
          <p:cNvPr id="15" name="TextBox 14"/>
          <p:cNvSpPr txBox="1"/>
          <p:nvPr/>
        </p:nvSpPr>
        <p:spPr>
          <a:xfrm>
            <a:off x="1509144" y="0"/>
            <a:ext cx="6143413" cy="1077218"/>
          </a:xfrm>
          <a:prstGeom prst="rect">
            <a:avLst/>
          </a:prstGeom>
          <a:noFill/>
        </p:spPr>
        <p:txBody>
          <a:bodyPr wrap="none" rtlCol="0">
            <a:spAutoFit/>
          </a:bodyPr>
          <a:lstStyle/>
          <a:p>
            <a:r>
              <a:rPr lang="en-US" sz="3200" b="1" i="1" dirty="0" smtClean="0">
                <a:solidFill>
                  <a:srgbClr val="C00000"/>
                </a:solidFill>
              </a:rPr>
              <a:t>Match the words with the pictures.</a:t>
            </a:r>
            <a:endParaRPr lang="ru-RU" sz="3200" b="1" i="1" dirty="0" smtClean="0">
              <a:solidFill>
                <a:srgbClr val="C00000"/>
              </a:solidFill>
            </a:endParaRPr>
          </a:p>
          <a:p>
            <a:r>
              <a:rPr lang="en-US" sz="3200" b="1" i="1" dirty="0" smtClean="0">
                <a:solidFill>
                  <a:srgbClr val="C00000"/>
                </a:solidFill>
              </a:rPr>
              <a:t> What unites all these things?</a:t>
            </a:r>
            <a:endParaRPr lang="ru-RU" sz="3200" dirty="0">
              <a:solidFill>
                <a:srgbClr val="C00000"/>
              </a:solidFill>
            </a:endParaRPr>
          </a:p>
        </p:txBody>
      </p:sp>
    </p:spTree>
    <p:extLst>
      <p:ext uri="{BB962C8B-B14F-4D97-AF65-F5344CB8AC3E}">
        <p14:creationId xmlns:p14="http://schemas.microsoft.com/office/powerpoint/2010/main" xmlns="" val="3490802103"/>
      </p:ext>
    </p:extLst>
  </p:cSld>
  <p:clrMapOvr>
    <a:masterClrMapping/>
  </p:clrMapOvr>
  <mc:AlternateContent xmlns:mc="http://schemas.openxmlformats.org/markup-compatibility/2006">
    <mc:Choice xmlns:p14="http://schemas.microsoft.com/office/powerpoint/2010/main" xmlns="" Requires="p14">
      <p:transition spd="slow" p14:dur="15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path" presetSubtype="0" accel="50000" decel="50000" fill="hold" nodeType="withEffect">
                                  <p:stCondLst>
                                    <p:cond delay="250"/>
                                  </p:stCondLst>
                                  <p:childTnLst>
                                    <p:animMotion origin="layout" path="M -2.5E-6 4.81481E-6 C 0.00443 -0.00741 0.01992 -0.01413 0.02565 -0.01413 C 0.06016 -0.01413 0.09584 0.09884 0.09584 0.21203 C 0.09584 0.15486 0.1138 0.09884 0.13047 0.09884 C 0.14831 0.09884 0.16498 0.15555 0.16498 0.21203 C 0.16498 0.18379 0.17383 0.15486 0.18282 0.15486 C 0.19167 0.15486 0.20065 0.18287 0.20065 0.21203 C 0.20065 0.19722 0.20521 0.18379 0.20951 0.18379 C 0.21407 0.18379 0.21836 0.19814 0.21836 0.21203 C 0.21836 0.20439 0.22058 0.19722 0.22292 0.19722 C 0.22409 0.19722 0.22735 0.20486 0.22735 0.21203 C 0.22735 0.2081 0.22852 0.20439 0.22956 0.20439 C 0.22956 0.20532 0.23177 0.20787 0.23177 0.21203 C 0.23177 0.20995 0.23177 0.2081 0.23295 0.2081 C 0.23295 0.20902 0.23412 0.21018 0.23412 0.21203 C 0.23412 0.21111 0.23412 0.20995 0.23412 0.20902 C 0.23529 0.20902 0.23529 0.20995 0.23529 0.21111 C 0.23646 0.21111 0.23646 0.21018 0.23646 0.20902 C 0.23763 0.20902 0.23763 0.20995 0.23763 0.21111 " pathEditMode="relative" rAng="0" ptsTypes="AAAAAAAAAAAAAAAAAAA">
                                      <p:cBhvr>
                                        <p:cTn id="6" dur="3000" fill="hold"/>
                                        <p:tgtEl>
                                          <p:spTgt spid="10"/>
                                        </p:tgtEl>
                                        <p:attrNameLst>
                                          <p:attrName>ppt_x</p:attrName>
                                          <p:attrName>ppt_y</p:attrName>
                                        </p:attrNameLst>
                                      </p:cBhvr>
                                      <p:rCtr x="11875" y="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658521" y="0"/>
            <a:ext cx="6801414"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Talk about your </a:t>
            </a:r>
            <a:r>
              <a:rPr kumimoji="0" lang="en-US" sz="4000" b="0" i="0" u="none" strike="noStrike" cap="none" normalizeH="0" baseline="0" dirty="0" err="1" smtClean="0">
                <a:ln>
                  <a:noFill/>
                </a:ln>
                <a:solidFill>
                  <a:srgbClr val="C00000"/>
                </a:solidFill>
                <a:effectLst/>
                <a:latin typeface="Calibri" pitchFamily="34" charset="0"/>
                <a:ea typeface="Calibri" pitchFamily="34" charset="0"/>
                <a:cs typeface="Times New Roman" pitchFamily="18" charset="0"/>
              </a:rPr>
              <a:t>favourite</a:t>
            </a:r>
            <a:r>
              <a:rPr kumimoji="0" lang="en-US" sz="4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 hobby</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 using the following </a:t>
            </a:r>
            <a:r>
              <a:rPr kumimoji="0" lang="en-US" sz="4000" b="0" i="0" u="none" strike="noStrike" cap="none" normalizeH="0" baseline="0" dirty="0" err="1" smtClean="0">
                <a:ln>
                  <a:noFill/>
                </a:ln>
                <a:solidFill>
                  <a:srgbClr val="C00000"/>
                </a:solidFill>
                <a:effectLst/>
                <a:latin typeface="Calibri" pitchFamily="34" charset="0"/>
                <a:ea typeface="Calibri" pitchFamily="34" charset="0"/>
                <a:cs typeface="Times New Roman" pitchFamily="18" charset="0"/>
              </a:rPr>
              <a:t>promts</a:t>
            </a:r>
            <a:r>
              <a:rPr kumimoji="0" lang="en-US" sz="4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a:t>
            </a:r>
            <a:endParaRPr kumimoji="0" lang="en-US" sz="4000" b="0" i="0" u="none" strike="noStrike" cap="none" normalizeH="0" baseline="0" dirty="0" smtClean="0">
              <a:ln>
                <a:noFill/>
              </a:ln>
              <a:solidFill>
                <a:srgbClr val="C00000"/>
              </a:solidFill>
              <a:effectLst/>
              <a:latin typeface="Arial" pitchFamily="34" charset="0"/>
              <a:cs typeface="Arial" pitchFamily="34" charset="0"/>
            </a:endParaRPr>
          </a:p>
        </p:txBody>
      </p:sp>
      <p:sp>
        <p:nvSpPr>
          <p:cNvPr id="33794" name="Rectangle 2"/>
          <p:cNvSpPr>
            <a:spLocks noChangeArrowheads="1"/>
          </p:cNvSpPr>
          <p:nvPr/>
        </p:nvSpPr>
        <p:spPr bwMode="auto">
          <a:xfrm rot="10800000" flipV="1">
            <a:off x="561702" y="1757929"/>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have … </a:t>
            </a:r>
            <a:r>
              <a:rPr kumimoji="0" lang="en-US" sz="28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(many, several, a few, only one)</a:t>
            </a: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hobby/hobbies.</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My </a:t>
            </a:r>
            <a:r>
              <a:rPr kumimoji="0" lang="en-US" sz="28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favourite</a:t>
            </a: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hobby is…</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enjoy…</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It is … </a:t>
            </a:r>
            <a:r>
              <a:rPr kumimoji="0" lang="en-US" sz="28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(expensive, cheap, free).</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do it … </a:t>
            </a:r>
            <a:r>
              <a:rPr kumimoji="0" lang="en-US" sz="28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a company, alone).</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This hobby is done … </a:t>
            </a:r>
            <a:r>
              <a:rPr kumimoji="0" lang="en-US" sz="28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(inside, outside).</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love it because it is … </a:t>
            </a:r>
            <a:r>
              <a:rPr kumimoji="0" lang="en-US" sz="2800" b="0"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(funny, relaxing, intellectual etc).</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best thing about my hobby is that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But I don’t like…</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35486" y="2484085"/>
            <a:ext cx="4960630" cy="524690"/>
          </a:xfrm>
          <a:prstGeom prst="rect">
            <a:avLst/>
          </a:prstGeom>
        </p:spPr>
        <p:txBody>
          <a:bodyPr/>
          <a:lstStyle/>
          <a:p>
            <a:pPr algn="ctr"/>
            <a:r>
              <a:rPr lang="en-US" dirty="0" smtClean="0">
                <a:solidFill>
                  <a:srgbClr val="C00000"/>
                </a:solidFill>
              </a:rPr>
              <a:t>Thank you for the lesson!!!</a:t>
            </a:r>
            <a:endParaRPr lang="ru-RU" dirty="0">
              <a:solidFill>
                <a:srgbClr val="C00000"/>
              </a:solidFill>
            </a:endParaRPr>
          </a:p>
        </p:txBody>
      </p:sp>
    </p:spTree>
    <p:extLst>
      <p:ext uri="{BB962C8B-B14F-4D97-AF65-F5344CB8AC3E}">
        <p14:creationId xmlns:p14="http://schemas.microsoft.com/office/powerpoint/2010/main" xmlns="" val="2198968233"/>
      </p:ext>
    </p:extLst>
  </p:cSld>
  <p:clrMapOvr>
    <a:masterClrMapping/>
  </p:clrMapOvr>
  <mc:AlternateContent xmlns:mc="http://schemas.openxmlformats.org/markup-compatibility/2006">
    <mc:Choice xmlns:p14="http://schemas.microsoft.com/office/powerpoint/2010/main" xmlns="" Requires="p14">
      <p:transition spd="slow" p14:dur="25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0060" y="2796503"/>
            <a:ext cx="1812802" cy="2592329"/>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23215" y="3029677"/>
            <a:ext cx="1586487" cy="2359157"/>
          </a:xfrm>
          <a:prstGeom prst="rect">
            <a:avLst/>
          </a:prstGeom>
        </p:spPr>
      </p:pic>
      <p:sp>
        <p:nvSpPr>
          <p:cNvPr id="10" name="TextBox 9"/>
          <p:cNvSpPr txBox="1"/>
          <p:nvPr/>
        </p:nvSpPr>
        <p:spPr>
          <a:xfrm>
            <a:off x="1711233" y="1358536"/>
            <a:ext cx="5290457" cy="4431983"/>
          </a:xfrm>
          <a:prstGeom prst="rect">
            <a:avLst/>
          </a:prstGeom>
          <a:noFill/>
        </p:spPr>
        <p:txBody>
          <a:bodyPr wrap="square" rtlCol="0">
            <a:spAutoFit/>
          </a:bodyPr>
          <a:lstStyle/>
          <a:p>
            <a:pPr algn="ctr"/>
            <a:r>
              <a:rPr lang="en-US" sz="4400" dirty="0" smtClean="0"/>
              <a:t>The theme of our lesson is</a:t>
            </a:r>
          </a:p>
          <a:p>
            <a:pPr algn="ctr"/>
            <a:r>
              <a:rPr lang="en-US" sz="4400" dirty="0" smtClean="0"/>
              <a:t> </a:t>
            </a:r>
            <a:r>
              <a:rPr lang="en-US" sz="8800" dirty="0" smtClean="0">
                <a:solidFill>
                  <a:srgbClr val="C00000"/>
                </a:solidFill>
              </a:rPr>
              <a:t>“Our hobbies”</a:t>
            </a:r>
          </a:p>
          <a:p>
            <a:endParaRPr lang="ru-RU" dirty="0"/>
          </a:p>
        </p:txBody>
      </p:sp>
    </p:spTree>
    <p:extLst>
      <p:ext uri="{BB962C8B-B14F-4D97-AF65-F5344CB8AC3E}">
        <p14:creationId xmlns:p14="http://schemas.microsoft.com/office/powerpoint/2010/main" xmlns="" val="492544367"/>
      </p:ext>
    </p:extLst>
  </p:cSld>
  <p:clrMapOvr>
    <a:masterClrMapping/>
  </p:clrMapOvr>
  <mc:AlternateContent xmlns:mc="http://schemas.openxmlformats.org/markup-compatibility/2006">
    <mc:Choice xmlns:p14="http://schemas.microsoft.com/office/powerpoint/2010/main" xmlns="" Requires="p14">
      <p:transition spd="slow" p14:dur="35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37138" y="875211"/>
            <a:ext cx="8906862" cy="4832092"/>
          </a:xfrm>
          <a:prstGeom prst="rect">
            <a:avLst/>
          </a:prstGeom>
          <a:noFill/>
        </p:spPr>
        <p:txBody>
          <a:bodyPr wrap="none" rtlCol="0">
            <a:spAutoFit/>
          </a:bodyPr>
          <a:lstStyle/>
          <a:p>
            <a:r>
              <a:rPr lang="en-US" sz="2800" dirty="0" smtClean="0"/>
              <a:t>to choose</a:t>
            </a:r>
            <a:r>
              <a:rPr lang="ru-RU" sz="2800" dirty="0" smtClean="0"/>
              <a:t>                                    </a:t>
            </a:r>
            <a:r>
              <a:rPr lang="en-US" sz="2800" dirty="0" smtClean="0"/>
              <a:t> </a:t>
            </a:r>
            <a:r>
              <a:rPr lang="ru-RU" sz="2800" dirty="0" smtClean="0"/>
              <a:t> проводить, тратить</a:t>
            </a:r>
          </a:p>
          <a:p>
            <a:r>
              <a:rPr lang="en-US" sz="2800" dirty="0" smtClean="0"/>
              <a:t>according to</a:t>
            </a:r>
            <a:r>
              <a:rPr lang="ru-RU" sz="2800" dirty="0" smtClean="0"/>
              <a:t>                                 </a:t>
            </a:r>
            <a:r>
              <a:rPr lang="en-US" sz="2800" dirty="0" smtClean="0"/>
              <a:t> </a:t>
            </a:r>
            <a:r>
              <a:rPr lang="ru-RU" sz="2800" dirty="0" smtClean="0"/>
              <a:t>коллекционировать что-то</a:t>
            </a:r>
          </a:p>
          <a:p>
            <a:r>
              <a:rPr lang="en-US" sz="2800" dirty="0" smtClean="0"/>
              <a:t>taste                                               </a:t>
            </a:r>
            <a:r>
              <a:rPr lang="ru-RU" sz="2800" dirty="0" smtClean="0"/>
              <a:t>выбирать</a:t>
            </a:r>
            <a:r>
              <a:rPr lang="en-US" sz="2800" dirty="0" smtClean="0"/>
              <a:t>  </a:t>
            </a:r>
            <a:endParaRPr lang="ru-RU" sz="2800" dirty="0" smtClean="0"/>
          </a:p>
          <a:p>
            <a:r>
              <a:rPr lang="en-US" sz="2800" dirty="0" smtClean="0"/>
              <a:t>to collect </a:t>
            </a:r>
            <a:r>
              <a:rPr lang="en-US" sz="2800" dirty="0" err="1" smtClean="0"/>
              <a:t>smth</a:t>
            </a:r>
            <a:r>
              <a:rPr lang="en-US" sz="2800" dirty="0" smtClean="0"/>
              <a:t>                              </a:t>
            </a:r>
            <a:r>
              <a:rPr lang="ru-RU" sz="2800" dirty="0" smtClean="0"/>
              <a:t>садоводство</a:t>
            </a:r>
          </a:p>
          <a:p>
            <a:r>
              <a:rPr lang="en-US" sz="2800" dirty="0" smtClean="0"/>
              <a:t>to spend</a:t>
            </a:r>
            <a:r>
              <a:rPr lang="ru-RU" sz="2800" dirty="0" smtClean="0"/>
              <a:t>                                        согласно чему-либо</a:t>
            </a:r>
          </a:p>
          <a:p>
            <a:r>
              <a:rPr lang="ru-RU" sz="2800" dirty="0" smtClean="0"/>
              <a:t> </a:t>
            </a:r>
            <a:r>
              <a:rPr lang="en-US" sz="2800" dirty="0" smtClean="0"/>
              <a:t>knitting</a:t>
            </a:r>
            <a:r>
              <a:rPr lang="ru-RU" sz="2800" dirty="0" smtClean="0"/>
              <a:t>                                         взрослые</a:t>
            </a:r>
          </a:p>
          <a:p>
            <a:r>
              <a:rPr lang="en-US" sz="2800" dirty="0" smtClean="0"/>
              <a:t>gardening                                      </a:t>
            </a:r>
            <a:r>
              <a:rPr lang="ru-RU" sz="2800" dirty="0" smtClean="0"/>
              <a:t>вязание</a:t>
            </a:r>
          </a:p>
          <a:p>
            <a:r>
              <a:rPr lang="en-US" sz="2800" dirty="0" smtClean="0"/>
              <a:t>grown-up                                       </a:t>
            </a:r>
            <a:r>
              <a:rPr lang="ru-RU" sz="2800" dirty="0" smtClean="0"/>
              <a:t>вкус</a:t>
            </a:r>
            <a:r>
              <a:rPr lang="en-US" sz="2800" dirty="0" smtClean="0"/>
              <a:t>   </a:t>
            </a:r>
            <a:endParaRPr lang="ru-RU" sz="2800" dirty="0" smtClean="0"/>
          </a:p>
          <a:p>
            <a:r>
              <a:rPr lang="en-US" sz="2800" dirty="0" smtClean="0"/>
              <a:t>to be interested in </a:t>
            </a:r>
            <a:r>
              <a:rPr lang="en-US" sz="2800" dirty="0" err="1" smtClean="0"/>
              <a:t>smth</a:t>
            </a:r>
            <a:r>
              <a:rPr lang="en-US" sz="2800" dirty="0" smtClean="0"/>
              <a:t>             </a:t>
            </a:r>
            <a:r>
              <a:rPr lang="ru-RU" sz="2800" dirty="0" smtClean="0"/>
              <a:t>фотографирование</a:t>
            </a:r>
          </a:p>
          <a:p>
            <a:r>
              <a:rPr lang="en-US" sz="2800" dirty="0" smtClean="0"/>
              <a:t>to go on hikes</a:t>
            </a:r>
            <a:r>
              <a:rPr lang="ru-RU" sz="2800" dirty="0" smtClean="0"/>
              <a:t>                               интересоваться  чем - либо</a:t>
            </a:r>
          </a:p>
          <a:p>
            <a:r>
              <a:rPr lang="en-US" sz="2800" dirty="0" smtClean="0"/>
              <a:t>taking pictures</a:t>
            </a:r>
            <a:r>
              <a:rPr lang="ru-RU" sz="2800" dirty="0" smtClean="0"/>
              <a:t>                              ходить в поход</a:t>
            </a:r>
            <a:endParaRPr lang="ru-RU" sz="2800" dirty="0"/>
          </a:p>
        </p:txBody>
      </p:sp>
      <p:sp>
        <p:nvSpPr>
          <p:cNvPr id="6145" name="Rectangle 1"/>
          <p:cNvSpPr>
            <a:spLocks noChangeArrowheads="1"/>
          </p:cNvSpPr>
          <p:nvPr/>
        </p:nvSpPr>
        <p:spPr bwMode="auto">
          <a:xfrm>
            <a:off x="2090057" y="222069"/>
            <a:ext cx="6544491"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Find</a:t>
            </a:r>
            <a:r>
              <a:rPr kumimoji="0" lang="ru-RU" sz="4000"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t>
            </a:r>
            <a:r>
              <a:rPr kumimoji="0" lang="ru-RU" sz="4000" b="0"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the</a:t>
            </a:r>
            <a:r>
              <a:rPr kumimoji="0" lang="ru-RU" sz="4000"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a:t>
            </a:r>
            <a:r>
              <a:rPr kumimoji="0" lang="ru-RU" sz="4000" b="0"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equivalent</a:t>
            </a:r>
            <a:r>
              <a:rPr kumimoji="0" lang="en-US" sz="4000"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s</a:t>
            </a:r>
            <a:endParaRPr kumimoji="0" lang="ru-RU" sz="4000" b="0" i="0" u="none" strike="noStrike" cap="none" normalizeH="0" baseline="0" dirty="0" smtClean="0">
              <a:ln>
                <a:noFill/>
              </a:ln>
              <a:solidFill>
                <a:srgbClr val="C00000"/>
              </a:solidFill>
              <a:effectLst/>
              <a:latin typeface="Arial" pitchFamily="34" charset="0"/>
              <a:cs typeface="Arial" pitchFamily="34" charset="0"/>
            </a:endParaRPr>
          </a:p>
        </p:txBody>
      </p:sp>
    </p:spTree>
    <p:extLst>
      <p:ext uri="{BB962C8B-B14F-4D97-AF65-F5344CB8AC3E}">
        <p14:creationId xmlns:p14="http://schemas.microsoft.com/office/powerpoint/2010/main" xmlns="" val="2498546942"/>
      </p:ext>
    </p:extLst>
  </p:cSld>
  <p:clrMapOvr>
    <a:masterClrMapping/>
  </p:clrMapOvr>
  <mc:AlternateContent xmlns:mc="http://schemas.openxmlformats.org/markup-compatibility/2006">
    <mc:Choice xmlns:p14="http://schemas.microsoft.com/office/powerpoint/2010/main" xmlns="" Requires="p14">
      <p:transition spd="slow" p14:dur="35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5238" y="2948282"/>
            <a:ext cx="1097282" cy="2731775"/>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34857" y="2888844"/>
            <a:ext cx="1501905" cy="2791212"/>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flipV="1">
            <a:off x="6834270" y="2610216"/>
            <a:ext cx="307544" cy="278630"/>
          </a:xfrm>
          <a:prstGeom prst="rect">
            <a:avLst/>
          </a:prstGeom>
        </p:spPr>
      </p:pic>
      <p:sp>
        <p:nvSpPr>
          <p:cNvPr id="13" name="Прямоугольник 12"/>
          <p:cNvSpPr/>
          <p:nvPr/>
        </p:nvSpPr>
        <p:spPr>
          <a:xfrm>
            <a:off x="431074" y="943622"/>
            <a:ext cx="8712926" cy="4832092"/>
          </a:xfrm>
          <a:prstGeom prst="rect">
            <a:avLst/>
          </a:prstGeom>
        </p:spPr>
        <p:txBody>
          <a:bodyPr wrap="square">
            <a:spAutoFit/>
          </a:bodyPr>
          <a:lstStyle/>
          <a:p>
            <a:r>
              <a:rPr lang="en-US" sz="2800" dirty="0" smtClean="0"/>
              <a:t>to choose</a:t>
            </a:r>
            <a:r>
              <a:rPr lang="ru-RU" sz="2800" dirty="0" smtClean="0"/>
              <a:t>                                    выбирать</a:t>
            </a:r>
          </a:p>
          <a:p>
            <a:r>
              <a:rPr lang="en-US" sz="2800" dirty="0" smtClean="0"/>
              <a:t>according to</a:t>
            </a:r>
            <a:r>
              <a:rPr lang="ru-RU" sz="2800" dirty="0" smtClean="0"/>
              <a:t>                                согласно чему-либо</a:t>
            </a:r>
          </a:p>
          <a:p>
            <a:r>
              <a:rPr lang="en-US" sz="2800" dirty="0" smtClean="0"/>
              <a:t>taste</a:t>
            </a:r>
            <a:r>
              <a:rPr lang="ru-RU" sz="2800" dirty="0" smtClean="0"/>
              <a:t>                                             вкус</a:t>
            </a:r>
            <a:r>
              <a:rPr lang="en-US" sz="2800" dirty="0" smtClean="0"/>
              <a:t> </a:t>
            </a:r>
            <a:endParaRPr lang="ru-RU" sz="2800" dirty="0" smtClean="0"/>
          </a:p>
          <a:p>
            <a:r>
              <a:rPr lang="en-US" sz="2800" dirty="0" smtClean="0"/>
              <a:t>to collect </a:t>
            </a:r>
            <a:r>
              <a:rPr lang="en-US" sz="2800" dirty="0" err="1" smtClean="0"/>
              <a:t>smth</a:t>
            </a:r>
            <a:r>
              <a:rPr lang="en-US" sz="2800" dirty="0" smtClean="0"/>
              <a:t> </a:t>
            </a:r>
            <a:r>
              <a:rPr lang="ru-RU" sz="2800" dirty="0" smtClean="0"/>
              <a:t>                          коллекционировать что-то</a:t>
            </a:r>
          </a:p>
          <a:p>
            <a:r>
              <a:rPr lang="en-US" sz="2800" dirty="0" smtClean="0"/>
              <a:t>to spend</a:t>
            </a:r>
            <a:r>
              <a:rPr lang="ru-RU" sz="2800" dirty="0" smtClean="0"/>
              <a:t>                                      проводить, тратить</a:t>
            </a:r>
          </a:p>
          <a:p>
            <a:r>
              <a:rPr lang="ru-RU" sz="2800" dirty="0" smtClean="0"/>
              <a:t> </a:t>
            </a:r>
            <a:r>
              <a:rPr lang="en-US" sz="2800" dirty="0" smtClean="0"/>
              <a:t>knitting</a:t>
            </a:r>
            <a:r>
              <a:rPr lang="ru-RU" sz="2800" dirty="0" smtClean="0"/>
              <a:t>                                       вязание</a:t>
            </a:r>
          </a:p>
          <a:p>
            <a:r>
              <a:rPr lang="en-US" sz="2800" dirty="0" smtClean="0"/>
              <a:t>gardening</a:t>
            </a:r>
            <a:r>
              <a:rPr lang="ru-RU" sz="2800" dirty="0" smtClean="0"/>
              <a:t>                                    садоводство</a:t>
            </a:r>
          </a:p>
          <a:p>
            <a:r>
              <a:rPr lang="en-US" sz="2800" dirty="0" smtClean="0"/>
              <a:t>grown-up</a:t>
            </a:r>
            <a:r>
              <a:rPr lang="ru-RU" sz="2800" dirty="0" smtClean="0"/>
              <a:t>                                    взрослые</a:t>
            </a:r>
          </a:p>
          <a:p>
            <a:r>
              <a:rPr lang="en-US" sz="2800" dirty="0" smtClean="0"/>
              <a:t>to be interested in </a:t>
            </a:r>
            <a:r>
              <a:rPr lang="en-US" sz="2800" dirty="0" err="1" smtClean="0"/>
              <a:t>smth</a:t>
            </a:r>
            <a:r>
              <a:rPr lang="ru-RU" sz="2800" dirty="0" smtClean="0"/>
              <a:t>          </a:t>
            </a:r>
            <a:r>
              <a:rPr lang="en-US" sz="2800" dirty="0" smtClean="0"/>
              <a:t> </a:t>
            </a:r>
            <a:r>
              <a:rPr lang="ru-RU" sz="2800" dirty="0" smtClean="0"/>
              <a:t>интересоваться  чем - либо</a:t>
            </a:r>
          </a:p>
          <a:p>
            <a:r>
              <a:rPr lang="en-US" sz="2800" dirty="0" smtClean="0"/>
              <a:t>to go on hikes</a:t>
            </a:r>
            <a:r>
              <a:rPr lang="ru-RU" sz="2800" dirty="0" smtClean="0"/>
              <a:t>                             ходить в поход</a:t>
            </a:r>
          </a:p>
          <a:p>
            <a:r>
              <a:rPr lang="en-US" sz="2800" dirty="0" smtClean="0"/>
              <a:t>taking pictures</a:t>
            </a:r>
            <a:r>
              <a:rPr lang="ru-RU" sz="2800" dirty="0" smtClean="0"/>
              <a:t>                           фотографирование</a:t>
            </a:r>
            <a:endParaRPr lang="ru-RU" sz="2800" dirty="0"/>
          </a:p>
        </p:txBody>
      </p:sp>
      <p:sp>
        <p:nvSpPr>
          <p:cNvPr id="14" name="TextBox 13"/>
          <p:cNvSpPr txBox="1"/>
          <p:nvPr/>
        </p:nvSpPr>
        <p:spPr>
          <a:xfrm>
            <a:off x="2155371" y="-156754"/>
            <a:ext cx="3213957" cy="707886"/>
          </a:xfrm>
          <a:prstGeom prst="rect">
            <a:avLst/>
          </a:prstGeom>
          <a:noFill/>
        </p:spPr>
        <p:txBody>
          <a:bodyPr wrap="none" rtlCol="0">
            <a:spAutoFit/>
          </a:bodyPr>
          <a:lstStyle/>
          <a:p>
            <a:r>
              <a:rPr lang="en-US" sz="4000" dirty="0" smtClean="0">
                <a:solidFill>
                  <a:srgbClr val="C00000"/>
                </a:solidFill>
              </a:rPr>
              <a:t>Check yourself</a:t>
            </a:r>
            <a:endParaRPr lang="ru-RU" sz="4000" dirty="0">
              <a:solidFill>
                <a:srgbClr val="C00000"/>
              </a:solidFill>
            </a:endParaRPr>
          </a:p>
        </p:txBody>
      </p:sp>
    </p:spTree>
    <p:extLst>
      <p:ext uri="{BB962C8B-B14F-4D97-AF65-F5344CB8AC3E}">
        <p14:creationId xmlns:p14="http://schemas.microsoft.com/office/powerpoint/2010/main" xmlns="" val="3362568594"/>
      </p:ext>
    </p:extLst>
  </p:cSld>
  <p:clrMapOvr>
    <a:masterClrMapping/>
  </p:clrMapOvr>
  <mc:AlternateContent xmlns:mc="http://schemas.openxmlformats.org/markup-compatibility/2006">
    <mc:Choice xmlns:p14="http://schemas.microsoft.com/office/powerpoint/2010/main" xmlns="" Requires="p14">
      <p:transition spd="slow" p14:dur="35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1000"/>
                                        <p:tgtEl>
                                          <p:spTgt spid="7"/>
                                        </p:tgtEl>
                                      </p:cBhvr>
                                    </p:animEffect>
                                  </p:childTnLst>
                                </p:cTn>
                              </p:par>
                              <p:par>
                                <p:cTn id="11" presetID="9"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1000"/>
                                        <p:tgtEl>
                                          <p:spTgt spid="4"/>
                                        </p:tgtEl>
                                      </p:cBhvr>
                                    </p:animEffect>
                                  </p:childTnLst>
                                </p:cTn>
                              </p:par>
                              <p:par>
                                <p:cTn id="14" presetID="44" presetClass="path" presetSubtype="0" accel="50000" decel="50000" fill="hold" nodeType="withEffect">
                                  <p:stCondLst>
                                    <p:cond delay="1000"/>
                                  </p:stCondLst>
                                  <p:childTnLst>
                                    <p:animMotion origin="layout" path="M -2.70833E-6 -4.07407E-6 C -0.06419 -0.00926 -0.12356 -0.03263 -0.19192 -0.02708 C -0.24049 -0.0206 -0.2862 -0.01666 -0.33294 0.02848 C -0.38672 0.08033 -0.42734 0.13403 -0.44922 0.19561 L -0.55403 0.48033 " pathEditMode="relative" rAng="20040000" ptsTypes="AAAAA">
                                      <p:cBhvr>
                                        <p:cTn id="15" dur="2000" fill="hold"/>
                                        <p:tgtEl>
                                          <p:spTgt spid="4"/>
                                        </p:tgtEl>
                                        <p:attrNameLst>
                                          <p:attrName>ppt_x</p:attrName>
                                          <p:attrName>ppt_y</p:attrName>
                                        </p:attrNameLst>
                                      </p:cBhvr>
                                      <p:rCtr x="-30586" y="134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0538" y="2629785"/>
            <a:ext cx="1632207" cy="2884938"/>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212326" y="2605292"/>
            <a:ext cx="1931674" cy="2896368"/>
          </a:xfrm>
          <a:prstGeom prst="rect">
            <a:avLst/>
          </a:prstGeom>
        </p:spPr>
      </p:pic>
      <p:sp>
        <p:nvSpPr>
          <p:cNvPr id="9" name="TextBox 8"/>
          <p:cNvSpPr txBox="1"/>
          <p:nvPr/>
        </p:nvSpPr>
        <p:spPr>
          <a:xfrm>
            <a:off x="2756262" y="182880"/>
            <a:ext cx="3144643" cy="707886"/>
          </a:xfrm>
          <a:prstGeom prst="rect">
            <a:avLst/>
          </a:prstGeom>
          <a:noFill/>
        </p:spPr>
        <p:txBody>
          <a:bodyPr wrap="none" rtlCol="0">
            <a:spAutoFit/>
          </a:bodyPr>
          <a:lstStyle/>
          <a:p>
            <a:r>
              <a:rPr lang="en-US" sz="4000" dirty="0" smtClean="0">
                <a:solidFill>
                  <a:srgbClr val="C00000"/>
                </a:solidFill>
              </a:rPr>
              <a:t>Fill in the </a:t>
            </a:r>
            <a:r>
              <a:rPr lang="en-US" sz="4000" dirty="0" smtClean="0">
                <a:solidFill>
                  <a:srgbClr val="C00000"/>
                </a:solidFill>
              </a:rPr>
              <a:t>gaps</a:t>
            </a:r>
            <a:endParaRPr lang="ru-RU" sz="4000" dirty="0">
              <a:solidFill>
                <a:srgbClr val="C00000"/>
              </a:solidFill>
            </a:endParaRPr>
          </a:p>
        </p:txBody>
      </p:sp>
      <p:sp>
        <p:nvSpPr>
          <p:cNvPr id="2050" name="Rectangle 2"/>
          <p:cNvSpPr>
            <a:spLocks noChangeArrowheads="1"/>
          </p:cNvSpPr>
          <p:nvPr/>
        </p:nvSpPr>
        <p:spPr bwMode="auto">
          <a:xfrm>
            <a:off x="548639" y="875212"/>
            <a:ext cx="7694023"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What is hobby? It is what you can and like to do, when you have…. We choose … according to our character and taste. When we have a hobby our …. becomes more interesting.</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Very often our hobby helps us …. our future profession because we learn a lot of new…..</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Many people… in music. They collect records. Others like to read and collect books. People living in cities and towns like to be closer to nature, and they spend their ….in the country.</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Some of us go on hikes, some like to work in their gardens, take photographs or knitting.</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For example, gardening and ….roses is the most common hobby among Englishmen.</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Both grown-ups and children are … playing different  … games.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 has become one of the numerous hobbies.</a:t>
            </a:r>
          </a:p>
          <a:p>
            <a:pPr marL="0" marR="0" lvl="0" indent="0" algn="ctr" defTabSz="914400" rtl="0" eaLnBrk="0" fontAlgn="base" latinLnBrk="0" hangingPunct="0">
              <a:lnSpc>
                <a:spcPct val="100000"/>
              </a:lnSpc>
              <a:spcBef>
                <a:spcPct val="0"/>
              </a:spcBef>
              <a:spcAft>
                <a:spcPct val="0"/>
              </a:spcAft>
              <a:buClrTx/>
              <a:buSzTx/>
              <a:buFontTx/>
              <a:buNone/>
              <a:tabLst/>
            </a:pPr>
            <a:endParaRPr lang="en-US" sz="2000" dirty="0" smtClean="0">
              <a:solidFill>
                <a:srgbClr val="000000"/>
              </a:solidFill>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free time ,are interested , growing , things, fond of, computer, to choose , life , a hobby ,free time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151799078"/>
      </p:ext>
    </p:extLst>
  </p:cSld>
  <p:clrMapOvr>
    <a:masterClrMapping/>
  </p:clrMapOvr>
  <mc:AlternateContent xmlns:mc="http://schemas.openxmlformats.org/markup-compatibility/2006">
    <mc:Choice xmlns:p14="http://schemas.microsoft.com/office/powerpoint/2010/main" xmlns="" Requires="p14">
      <p:transition spd="slow" p14:dur="35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10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9087" y="655950"/>
            <a:ext cx="7667896" cy="5109091"/>
          </a:xfrm>
          <a:prstGeom prst="rect">
            <a:avLst/>
          </a:prstGeom>
          <a:noFill/>
        </p:spPr>
        <p:txBody>
          <a:bodyPr wrap="square" rtlCol="0">
            <a:spAutoFit/>
          </a:bodyPr>
          <a:lstStyle/>
          <a:p>
            <a:pPr lvl="0" algn="ctr" fontAlgn="base">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What is hobby? It is what you can and like to do, when you have</a:t>
            </a:r>
            <a:r>
              <a:rPr lang="en-US" b="1" i="1" dirty="0" smtClean="0">
                <a:solidFill>
                  <a:srgbClr val="000000"/>
                </a:solidFill>
                <a:latin typeface="Arial" pitchFamily="34" charset="0"/>
                <a:ea typeface="Times New Roman" pitchFamily="18" charset="0"/>
                <a:cs typeface="Arial" pitchFamily="34" charset="0"/>
              </a:rPr>
              <a:t> </a:t>
            </a:r>
            <a:r>
              <a:rPr lang="en-US" b="1" i="1" dirty="0" smtClean="0">
                <a:solidFill>
                  <a:srgbClr val="C00000"/>
                </a:solidFill>
                <a:latin typeface="Arial" pitchFamily="34" charset="0"/>
                <a:ea typeface="Times New Roman" pitchFamily="18" charset="0"/>
                <a:cs typeface="Arial" pitchFamily="34" charset="0"/>
              </a:rPr>
              <a:t>free time </a:t>
            </a:r>
            <a:r>
              <a:rPr lang="en-US" b="1" i="1" dirty="0" smtClean="0">
                <a:solidFill>
                  <a:srgbClr val="000000"/>
                </a:solidFill>
                <a:latin typeface="Arial" pitchFamily="34" charset="0"/>
                <a:ea typeface="Times New Roman" pitchFamily="18" charset="0"/>
                <a:cs typeface="Arial" pitchFamily="34" charset="0"/>
              </a:rPr>
              <a:t>. </a:t>
            </a:r>
            <a:r>
              <a:rPr lang="en-US" dirty="0" smtClean="0">
                <a:solidFill>
                  <a:srgbClr val="000000"/>
                </a:solidFill>
                <a:latin typeface="Arial" pitchFamily="34" charset="0"/>
                <a:ea typeface="Times New Roman" pitchFamily="18" charset="0"/>
                <a:cs typeface="Arial" pitchFamily="34" charset="0"/>
              </a:rPr>
              <a:t>We choose </a:t>
            </a:r>
            <a:r>
              <a:rPr lang="en-US" b="1" i="1" dirty="0" smtClean="0">
                <a:solidFill>
                  <a:srgbClr val="C00000"/>
                </a:solidFill>
                <a:latin typeface="Arial" pitchFamily="34" charset="0"/>
                <a:ea typeface="Times New Roman" pitchFamily="18" charset="0"/>
                <a:cs typeface="Arial" pitchFamily="34" charset="0"/>
              </a:rPr>
              <a:t>a hobby </a:t>
            </a:r>
            <a:r>
              <a:rPr lang="en-US" dirty="0" smtClean="0">
                <a:solidFill>
                  <a:srgbClr val="C00000"/>
                </a:solidFill>
                <a:latin typeface="Arial" pitchFamily="34" charset="0"/>
                <a:ea typeface="Times New Roman" pitchFamily="18" charset="0"/>
                <a:cs typeface="Arial" pitchFamily="34" charset="0"/>
              </a:rPr>
              <a:t> </a:t>
            </a:r>
            <a:r>
              <a:rPr lang="en-US" dirty="0" smtClean="0">
                <a:solidFill>
                  <a:srgbClr val="000000"/>
                </a:solidFill>
                <a:latin typeface="Arial" pitchFamily="34" charset="0"/>
                <a:ea typeface="Times New Roman" pitchFamily="18" charset="0"/>
                <a:cs typeface="Arial" pitchFamily="34" charset="0"/>
              </a:rPr>
              <a:t>according to our character and taste. When we have a hobby our </a:t>
            </a:r>
            <a:r>
              <a:rPr lang="en-US" b="1" i="1" dirty="0" smtClean="0">
                <a:solidFill>
                  <a:srgbClr val="C00000"/>
                </a:solidFill>
                <a:latin typeface="Arial" pitchFamily="34" charset="0"/>
                <a:ea typeface="Times New Roman" pitchFamily="18" charset="0"/>
                <a:cs typeface="Arial" pitchFamily="34" charset="0"/>
              </a:rPr>
              <a:t>life </a:t>
            </a:r>
            <a:r>
              <a:rPr lang="en-US" dirty="0" smtClean="0">
                <a:solidFill>
                  <a:srgbClr val="000000"/>
                </a:solidFill>
                <a:latin typeface="Arial" pitchFamily="34" charset="0"/>
                <a:ea typeface="Times New Roman" pitchFamily="18" charset="0"/>
                <a:cs typeface="Arial" pitchFamily="34" charset="0"/>
              </a:rPr>
              <a:t>becomes more interesting.</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Very often our hobby helps us </a:t>
            </a:r>
            <a:r>
              <a:rPr lang="en-US" b="1" i="1" dirty="0" smtClean="0">
                <a:solidFill>
                  <a:srgbClr val="C00000"/>
                </a:solidFill>
                <a:latin typeface="Arial" pitchFamily="34" charset="0"/>
                <a:ea typeface="Times New Roman" pitchFamily="18" charset="0"/>
                <a:cs typeface="Arial" pitchFamily="34" charset="0"/>
              </a:rPr>
              <a:t>to choose </a:t>
            </a:r>
            <a:r>
              <a:rPr lang="en-US" dirty="0" smtClean="0">
                <a:solidFill>
                  <a:srgbClr val="C00000"/>
                </a:solidFill>
                <a:latin typeface="Arial" pitchFamily="34" charset="0"/>
                <a:ea typeface="Times New Roman" pitchFamily="18" charset="0"/>
                <a:cs typeface="Arial" pitchFamily="34" charset="0"/>
              </a:rPr>
              <a:t> </a:t>
            </a:r>
            <a:r>
              <a:rPr lang="en-US" dirty="0" smtClean="0">
                <a:solidFill>
                  <a:srgbClr val="000000"/>
                </a:solidFill>
                <a:latin typeface="Arial" pitchFamily="34" charset="0"/>
                <a:ea typeface="Times New Roman" pitchFamily="18" charset="0"/>
                <a:cs typeface="Arial" pitchFamily="34" charset="0"/>
              </a:rPr>
              <a:t>our future profession because we learn a lot of new</a:t>
            </a:r>
            <a:r>
              <a:rPr lang="en-US" b="1" i="1" dirty="0" smtClean="0">
                <a:solidFill>
                  <a:srgbClr val="000000"/>
                </a:solidFill>
                <a:latin typeface="Arial" pitchFamily="34" charset="0"/>
                <a:ea typeface="Times New Roman" pitchFamily="18" charset="0"/>
                <a:cs typeface="Arial" pitchFamily="34" charset="0"/>
              </a:rPr>
              <a:t> </a:t>
            </a:r>
            <a:r>
              <a:rPr lang="en-US" b="1" i="1" dirty="0" smtClean="0">
                <a:solidFill>
                  <a:srgbClr val="C00000"/>
                </a:solidFill>
                <a:latin typeface="Arial" pitchFamily="34" charset="0"/>
                <a:ea typeface="Times New Roman" pitchFamily="18" charset="0"/>
                <a:cs typeface="Arial" pitchFamily="34" charset="0"/>
              </a:rPr>
              <a:t>things</a:t>
            </a:r>
            <a:r>
              <a:rPr lang="en-US" dirty="0" smtClean="0">
                <a:solidFill>
                  <a:srgbClr val="000000"/>
                </a:solidFill>
                <a:latin typeface="Arial" pitchFamily="34" charset="0"/>
                <a:ea typeface="Times New Roman" pitchFamily="18" charset="0"/>
                <a:cs typeface="Arial" pitchFamily="34" charset="0"/>
              </a:rPr>
              <a:t>.</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Many people</a:t>
            </a:r>
            <a:r>
              <a:rPr lang="en-US" b="1" i="1" dirty="0" smtClean="0">
                <a:solidFill>
                  <a:srgbClr val="000000"/>
                </a:solidFill>
                <a:latin typeface="Arial" pitchFamily="34" charset="0"/>
                <a:ea typeface="Times New Roman" pitchFamily="18" charset="0"/>
                <a:cs typeface="Arial" pitchFamily="34" charset="0"/>
              </a:rPr>
              <a:t> </a:t>
            </a:r>
            <a:r>
              <a:rPr lang="en-US" b="1" i="1" dirty="0" smtClean="0">
                <a:solidFill>
                  <a:srgbClr val="C00000"/>
                </a:solidFill>
                <a:latin typeface="Arial" pitchFamily="34" charset="0"/>
                <a:ea typeface="Times New Roman" pitchFamily="18" charset="0"/>
                <a:cs typeface="Arial" pitchFamily="34" charset="0"/>
              </a:rPr>
              <a:t>are interested  </a:t>
            </a:r>
            <a:r>
              <a:rPr lang="en-US" dirty="0" smtClean="0">
                <a:solidFill>
                  <a:srgbClr val="000000"/>
                </a:solidFill>
                <a:latin typeface="Arial" pitchFamily="34" charset="0"/>
                <a:ea typeface="Times New Roman" pitchFamily="18" charset="0"/>
                <a:cs typeface="Arial" pitchFamily="34" charset="0"/>
              </a:rPr>
              <a:t>in music. They collect records. Others like to read and collect books. People living in cities and towns like to be closer to nature, and they spend their </a:t>
            </a:r>
            <a:r>
              <a:rPr lang="en-US" b="1" i="1" dirty="0" smtClean="0">
                <a:solidFill>
                  <a:srgbClr val="C00000"/>
                </a:solidFill>
                <a:latin typeface="Arial" pitchFamily="34" charset="0"/>
                <a:ea typeface="Times New Roman" pitchFamily="18" charset="0"/>
                <a:cs typeface="Arial" pitchFamily="34" charset="0"/>
              </a:rPr>
              <a:t>free time </a:t>
            </a:r>
            <a:r>
              <a:rPr lang="en-US" dirty="0" smtClean="0">
                <a:solidFill>
                  <a:srgbClr val="000000"/>
                </a:solidFill>
                <a:latin typeface="Arial" pitchFamily="34" charset="0"/>
                <a:ea typeface="Times New Roman" pitchFamily="18" charset="0"/>
                <a:cs typeface="Arial" pitchFamily="34" charset="0"/>
              </a:rPr>
              <a:t>in the country.</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Some of us go on hikes, some like to work in their gardens, take photographs or knitting.</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For example, gardening and </a:t>
            </a:r>
            <a:r>
              <a:rPr lang="en-US" b="1" i="1" dirty="0" smtClean="0">
                <a:solidFill>
                  <a:srgbClr val="C00000"/>
                </a:solidFill>
                <a:latin typeface="Arial" pitchFamily="34" charset="0"/>
                <a:ea typeface="Times New Roman" pitchFamily="18" charset="0"/>
                <a:cs typeface="Arial" pitchFamily="34" charset="0"/>
              </a:rPr>
              <a:t>growing  </a:t>
            </a:r>
            <a:r>
              <a:rPr lang="en-US" dirty="0" smtClean="0">
                <a:solidFill>
                  <a:srgbClr val="000000"/>
                </a:solidFill>
                <a:latin typeface="Arial" pitchFamily="34" charset="0"/>
                <a:ea typeface="Times New Roman" pitchFamily="18" charset="0"/>
                <a:cs typeface="Arial" pitchFamily="34" charset="0"/>
              </a:rPr>
              <a:t>roses is the most common hobby among Englishmen.</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Both grown-ups and children are </a:t>
            </a:r>
            <a:r>
              <a:rPr lang="en-US" b="1" i="1" dirty="0" smtClean="0">
                <a:solidFill>
                  <a:srgbClr val="C00000"/>
                </a:solidFill>
                <a:latin typeface="Arial" pitchFamily="34" charset="0"/>
                <a:ea typeface="Times New Roman" pitchFamily="18" charset="0"/>
                <a:cs typeface="Arial" pitchFamily="34" charset="0"/>
              </a:rPr>
              <a:t>fond of  </a:t>
            </a:r>
            <a:r>
              <a:rPr lang="en-US" dirty="0" smtClean="0">
                <a:solidFill>
                  <a:srgbClr val="000000"/>
                </a:solidFill>
                <a:latin typeface="Arial" pitchFamily="34" charset="0"/>
                <a:ea typeface="Times New Roman" pitchFamily="18" charset="0"/>
                <a:cs typeface="Arial" pitchFamily="34" charset="0"/>
              </a:rPr>
              <a:t>playing different </a:t>
            </a:r>
            <a:r>
              <a:rPr lang="en-US" b="1" i="1" dirty="0" smtClean="0">
                <a:solidFill>
                  <a:srgbClr val="C00000"/>
                </a:solidFill>
                <a:latin typeface="Arial" pitchFamily="34" charset="0"/>
                <a:ea typeface="Times New Roman" pitchFamily="18" charset="0"/>
                <a:cs typeface="Arial" pitchFamily="34" charset="0"/>
              </a:rPr>
              <a:t>computer </a:t>
            </a:r>
            <a:r>
              <a:rPr lang="en-US" dirty="0" smtClean="0">
                <a:solidFill>
                  <a:srgbClr val="C00000"/>
                </a:solidFill>
                <a:latin typeface="Arial" pitchFamily="34" charset="0"/>
                <a:ea typeface="Times New Roman" pitchFamily="18" charset="0"/>
                <a:cs typeface="Arial" pitchFamily="34" charset="0"/>
              </a:rPr>
              <a:t> </a:t>
            </a:r>
            <a:r>
              <a:rPr lang="en-US" dirty="0" smtClean="0">
                <a:solidFill>
                  <a:srgbClr val="000000"/>
                </a:solidFill>
                <a:latin typeface="Arial" pitchFamily="34" charset="0"/>
                <a:ea typeface="Times New Roman" pitchFamily="18" charset="0"/>
                <a:cs typeface="Arial" pitchFamily="34" charset="0"/>
              </a:rPr>
              <a:t>games. </a:t>
            </a:r>
            <a:endParaRPr lang="ru-RU"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pPr>
            <a:r>
              <a:rPr lang="en-US" dirty="0" smtClean="0">
                <a:solidFill>
                  <a:srgbClr val="000000"/>
                </a:solidFill>
                <a:latin typeface="Arial" pitchFamily="34" charset="0"/>
                <a:ea typeface="Times New Roman" pitchFamily="18" charset="0"/>
                <a:cs typeface="Arial" pitchFamily="34" charset="0"/>
              </a:rPr>
              <a:t>It has become one of the numerous hobbies</a:t>
            </a:r>
            <a:r>
              <a:rPr lang="en-US" sz="2000" dirty="0" smtClean="0">
                <a:solidFill>
                  <a:srgbClr val="000000"/>
                </a:solidFill>
                <a:latin typeface="Arial" pitchFamily="34" charset="0"/>
                <a:ea typeface="Times New Roman" pitchFamily="18" charset="0"/>
                <a:cs typeface="Arial" pitchFamily="34" charset="0"/>
              </a:rPr>
              <a:t>.</a:t>
            </a:r>
          </a:p>
          <a:p>
            <a:pPr lvl="0" algn="ctr" eaLnBrk="0" fontAlgn="base" hangingPunct="0">
              <a:spcBef>
                <a:spcPct val="0"/>
              </a:spcBef>
              <a:spcAft>
                <a:spcPct val="0"/>
              </a:spcAft>
            </a:pPr>
            <a:endParaRPr lang="en-US" dirty="0" smtClean="0">
              <a:solidFill>
                <a:srgbClr val="000000"/>
              </a:solidFill>
              <a:latin typeface="Arial" pitchFamily="34" charset="0"/>
              <a:ea typeface="Times New Roman" pitchFamily="18" charset="0"/>
              <a:cs typeface="Arial" pitchFamily="34" charset="0"/>
            </a:endParaRPr>
          </a:p>
          <a:p>
            <a:pPr lvl="0" algn="ctr" eaLnBrk="0" fontAlgn="base" hangingPunct="0">
              <a:spcBef>
                <a:spcPct val="0"/>
              </a:spcBef>
              <a:spcAft>
                <a:spcPct val="0"/>
              </a:spcAft>
            </a:pPr>
            <a:endParaRPr lang="en-US" dirty="0" smtClean="0">
              <a:latin typeface="Arial" pitchFamily="34" charset="0"/>
              <a:cs typeface="Arial" pitchFamily="34" charset="0"/>
            </a:endParaRPr>
          </a:p>
          <a:p>
            <a:endParaRPr lang="ru-RU" dirty="0"/>
          </a:p>
        </p:txBody>
      </p:sp>
      <p:sp>
        <p:nvSpPr>
          <p:cNvPr id="7" name="TextBox 6"/>
          <p:cNvSpPr txBox="1"/>
          <p:nvPr/>
        </p:nvSpPr>
        <p:spPr>
          <a:xfrm>
            <a:off x="2847703" y="0"/>
            <a:ext cx="3213957" cy="984885"/>
          </a:xfrm>
          <a:prstGeom prst="rect">
            <a:avLst/>
          </a:prstGeom>
          <a:noFill/>
        </p:spPr>
        <p:txBody>
          <a:bodyPr wrap="none" rtlCol="0">
            <a:spAutoFit/>
          </a:bodyPr>
          <a:lstStyle/>
          <a:p>
            <a:r>
              <a:rPr lang="en-US" sz="4000" dirty="0" smtClean="0">
                <a:solidFill>
                  <a:srgbClr val="C00000"/>
                </a:solidFill>
              </a:rPr>
              <a:t>Check yourself</a:t>
            </a:r>
            <a:endParaRPr lang="ru-RU" sz="4000" dirty="0" smtClean="0">
              <a:solidFill>
                <a:srgbClr val="C00000"/>
              </a:solidFill>
            </a:endParaRPr>
          </a:p>
          <a:p>
            <a:endParaRPr lang="ru-RU" dirty="0"/>
          </a:p>
        </p:txBody>
      </p:sp>
      <p:sp>
        <p:nvSpPr>
          <p:cNvPr id="8" name="TextBox 7"/>
          <p:cNvSpPr txBox="1"/>
          <p:nvPr/>
        </p:nvSpPr>
        <p:spPr>
          <a:xfrm>
            <a:off x="4023359" y="4820193"/>
            <a:ext cx="1186415" cy="523220"/>
          </a:xfrm>
          <a:prstGeom prst="rect">
            <a:avLst/>
          </a:prstGeom>
          <a:noFill/>
        </p:spPr>
        <p:txBody>
          <a:bodyPr wrap="none" rtlCol="0">
            <a:spAutoFit/>
          </a:bodyPr>
          <a:lstStyle/>
          <a:p>
            <a:r>
              <a:rPr lang="en-US" sz="2800" dirty="0" smtClean="0">
                <a:solidFill>
                  <a:srgbClr val="C00000"/>
                </a:solidFill>
              </a:rPr>
              <a:t>Marks:</a:t>
            </a:r>
            <a:endParaRPr lang="ru-RU" sz="2800" dirty="0">
              <a:solidFill>
                <a:srgbClr val="C00000"/>
              </a:solidFill>
            </a:endParaRPr>
          </a:p>
        </p:txBody>
      </p:sp>
      <p:sp>
        <p:nvSpPr>
          <p:cNvPr id="9" name="TextBox 8"/>
          <p:cNvSpPr txBox="1"/>
          <p:nvPr/>
        </p:nvSpPr>
        <p:spPr>
          <a:xfrm>
            <a:off x="3683725" y="5357225"/>
            <a:ext cx="1763624" cy="1200329"/>
          </a:xfrm>
          <a:prstGeom prst="rect">
            <a:avLst/>
          </a:prstGeom>
          <a:noFill/>
        </p:spPr>
        <p:txBody>
          <a:bodyPr wrap="none" rtlCol="0">
            <a:spAutoFit/>
          </a:bodyPr>
          <a:lstStyle/>
          <a:p>
            <a:r>
              <a:rPr lang="en-US" dirty="0" smtClean="0"/>
              <a:t>0 mistakes – 5</a:t>
            </a:r>
          </a:p>
          <a:p>
            <a:r>
              <a:rPr lang="en-US" dirty="0" smtClean="0"/>
              <a:t>1-2 mistakes – 4</a:t>
            </a:r>
          </a:p>
          <a:p>
            <a:r>
              <a:rPr lang="en-US" dirty="0" smtClean="0"/>
              <a:t>3-5 mistakes -  3</a:t>
            </a:r>
          </a:p>
          <a:p>
            <a:r>
              <a:rPr lang="en-US" dirty="0" smtClean="0"/>
              <a:t>6-10 mistakes - 2</a:t>
            </a: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985554" y="1148918"/>
            <a:ext cx="5381897" cy="4524315"/>
          </a:xfrm>
          <a:prstGeom prst="rect">
            <a:avLst/>
          </a:prstGeom>
        </p:spPr>
        <p:txBody>
          <a:bodyPr wrap="square">
            <a:spAutoFit/>
          </a:bodyPr>
          <a:lstStyle/>
          <a:p>
            <a:r>
              <a:rPr lang="en-US" sz="3200" dirty="0" smtClean="0"/>
              <a:t>Some people like to visit different cities, towns, historical places, some visit other countries. They can travel by car, by train or by bus. This hobby helps them to learn history, geography, traditions of different people and countries</a:t>
            </a:r>
            <a:endParaRPr lang="ru-RU" sz="3200" dirty="0"/>
          </a:p>
        </p:txBody>
      </p:sp>
      <p:sp>
        <p:nvSpPr>
          <p:cNvPr id="9" name="TextBox 8"/>
          <p:cNvSpPr txBox="1"/>
          <p:nvPr/>
        </p:nvSpPr>
        <p:spPr>
          <a:xfrm>
            <a:off x="2664824" y="209006"/>
            <a:ext cx="3211841" cy="707886"/>
          </a:xfrm>
          <a:prstGeom prst="rect">
            <a:avLst/>
          </a:prstGeom>
          <a:noFill/>
        </p:spPr>
        <p:txBody>
          <a:bodyPr wrap="none" rtlCol="0">
            <a:spAutoFit/>
          </a:bodyPr>
          <a:lstStyle/>
          <a:p>
            <a:r>
              <a:rPr lang="en-US" sz="4000" dirty="0" smtClean="0">
                <a:solidFill>
                  <a:srgbClr val="C00000"/>
                </a:solidFill>
              </a:rPr>
              <a:t>Name a hobby</a:t>
            </a:r>
            <a:endParaRPr lang="ru-RU" sz="4000" dirty="0">
              <a:solidFill>
                <a:srgbClr val="C00000"/>
              </a:solidFill>
            </a:endParaRPr>
          </a:p>
        </p:txBody>
      </p:sp>
      <p:sp>
        <p:nvSpPr>
          <p:cNvPr id="10" name="TextBox 9"/>
          <p:cNvSpPr txBox="1"/>
          <p:nvPr/>
        </p:nvSpPr>
        <p:spPr>
          <a:xfrm>
            <a:off x="3553097" y="5617028"/>
            <a:ext cx="2153410" cy="707886"/>
          </a:xfrm>
          <a:prstGeom prst="rect">
            <a:avLst/>
          </a:prstGeom>
          <a:noFill/>
        </p:spPr>
        <p:txBody>
          <a:bodyPr wrap="none" rtlCol="0">
            <a:spAutoFit/>
          </a:bodyPr>
          <a:lstStyle/>
          <a:p>
            <a:r>
              <a:rPr lang="en-US" sz="4000" dirty="0" smtClean="0">
                <a:solidFill>
                  <a:srgbClr val="C00000"/>
                </a:solidFill>
              </a:rPr>
              <a:t>Travelling</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960539" y="235132"/>
            <a:ext cx="3211841" cy="707886"/>
          </a:xfrm>
          <a:prstGeom prst="rect">
            <a:avLst/>
          </a:prstGeom>
        </p:spPr>
        <p:txBody>
          <a:bodyPr wrap="none">
            <a:spAutoFit/>
          </a:bodyPr>
          <a:lstStyle/>
          <a:p>
            <a:r>
              <a:rPr lang="en-US" sz="4000" dirty="0" smtClean="0">
                <a:solidFill>
                  <a:srgbClr val="C00000"/>
                </a:solidFill>
              </a:rPr>
              <a:t>Name a hobby</a:t>
            </a:r>
            <a:endParaRPr lang="ru-RU" sz="4000" dirty="0">
              <a:solidFill>
                <a:srgbClr val="C00000"/>
              </a:solidFill>
            </a:endParaRPr>
          </a:p>
        </p:txBody>
      </p:sp>
      <p:sp>
        <p:nvSpPr>
          <p:cNvPr id="7" name="Прямоугольник 6"/>
          <p:cNvSpPr/>
          <p:nvPr/>
        </p:nvSpPr>
        <p:spPr>
          <a:xfrm>
            <a:off x="2011679" y="1209042"/>
            <a:ext cx="5290457" cy="3447098"/>
          </a:xfrm>
          <a:prstGeom prst="rect">
            <a:avLst/>
          </a:prstGeom>
        </p:spPr>
        <p:txBody>
          <a:bodyPr wrap="square">
            <a:spAutoFit/>
          </a:bodyPr>
          <a:lstStyle/>
          <a:p>
            <a:r>
              <a:rPr lang="en-US" sz="4000" dirty="0" smtClean="0"/>
              <a:t>Some people play football, swim, run very well. They often go to the stadium or to the sports ground. </a:t>
            </a:r>
            <a:r>
              <a:rPr lang="en-US" dirty="0" smtClean="0"/>
              <a:t/>
            </a:r>
            <a:br>
              <a:rPr lang="en-US" dirty="0" smtClean="0"/>
            </a:br>
            <a:endParaRPr lang="ru-RU" dirty="0"/>
          </a:p>
        </p:txBody>
      </p:sp>
      <p:sp>
        <p:nvSpPr>
          <p:cNvPr id="8" name="TextBox 7"/>
          <p:cNvSpPr txBox="1"/>
          <p:nvPr/>
        </p:nvSpPr>
        <p:spPr>
          <a:xfrm>
            <a:off x="3931920" y="4898571"/>
            <a:ext cx="1311578" cy="707886"/>
          </a:xfrm>
          <a:prstGeom prst="rect">
            <a:avLst/>
          </a:prstGeom>
          <a:noFill/>
        </p:spPr>
        <p:txBody>
          <a:bodyPr wrap="none" rtlCol="0">
            <a:spAutoFit/>
          </a:bodyPr>
          <a:lstStyle/>
          <a:p>
            <a:r>
              <a:rPr lang="en-US" sz="4000" dirty="0" smtClean="0">
                <a:solidFill>
                  <a:srgbClr val="C00000"/>
                </a:solidFill>
              </a:rPr>
              <a:t>Sport</a:t>
            </a:r>
            <a:endParaRPr lang="ru-RU" sz="40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50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Тема1">
  <a:themeElements>
    <a:clrScheme name="Другая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1E4E79"/>
      </a:hlink>
      <a:folHlink>
        <a:srgbClr val="1E4E79"/>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Презентация1" id="{2FF6AE2C-0855-4436-BAB0-964168DB80F7}" vid="{82FFDBF2-270A-4196-BBA2-1947BAF14E3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AC5EAA778EFE4AB81F53BA0C48C9BB" ma:contentTypeVersion="" ma:contentTypeDescription="Create a new document." ma:contentTypeScope="" ma:versionID="84a7b908d236d3feec5cdc52fe85ba7c">
  <xsd:schema xmlns:xsd="http://www.w3.org/2001/XMLSchema" xmlns:xs="http://www.w3.org/2001/XMLSchema" xmlns:p="http://schemas.microsoft.com/office/2006/metadata/properties" xmlns:ns1="http://schemas.microsoft.com/sharepoint/v3" xmlns:ns2="6ee78bd2-4339-4042-adc0-bcc646419980" xmlns:ns3="2547570a-e5f4-4946-a4c3-82580e42479e" targetNamespace="http://schemas.microsoft.com/office/2006/metadata/properties" ma:root="true" ma:fieldsID="af74c33d54415a86935cc44ad597ec52" ns1:_="" ns2:_="" ns3:_="">
    <xsd:import namespace="http://schemas.microsoft.com/sharepoint/v3"/>
    <xsd:import namespace="6ee78bd2-4339-4042-adc0-bcc646419980"/>
    <xsd:import namespace="2547570a-e5f4-4946-a4c3-82580e42479e"/>
    <xsd:element name="properties">
      <xsd:complexType>
        <xsd:sequence>
          <xsd:element name="documentManagement">
            <xsd:complexType>
              <xsd:all>
                <xsd:element ref="ns2:SharedWithUsers" minOccurs="0"/>
                <xsd:element ref="ns2:SharingHintHash"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ee78bd2-4339-4042-adc0-bcc64641998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47570a-e5f4-4946-a4c3-82580e42479e" elementFormDefault="qualified">
    <xsd:import namespace="http://schemas.microsoft.com/office/2006/documentManagement/types"/>
    <xsd:import namespace="http://schemas.microsoft.com/office/infopath/2007/PartnerControls"/>
    <xsd:element name="SharedWithDetails" ma:index="1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F67FFB0-F441-4120-8FA0-C46780EE30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ee78bd2-4339-4042-adc0-bcc646419980"/>
    <ds:schemaRef ds:uri="2547570a-e5f4-4946-a4c3-82580e4247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F8F9056-19CC-403D-A4E3-D0BFC3D9E635}">
  <ds:schemaRefs>
    <ds:schemaRef ds:uri="http://schemas.microsoft.com/sharepoint/v3/contenttype/forms"/>
  </ds:schemaRefs>
</ds:datastoreItem>
</file>

<file path=customXml/itemProps3.xml><?xml version="1.0" encoding="utf-8"?>
<ds:datastoreItem xmlns:ds="http://schemas.openxmlformats.org/officeDocument/2006/customXml" ds:itemID="{682C15FF-1675-4B64-8D0C-D78E36D0F68C}">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Шаблон теста с играющими детьми</Template>
  <TotalTime>0</TotalTime>
  <Words>1098</Words>
  <Application>Microsoft Office PowerPoint</Application>
  <PresentationFormat>Экран (4:3)</PresentationFormat>
  <Paragraphs>161</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Тема1</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Thank you for the lesson!!!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2019-01-22T17:36:11Z</dcterms:created>
  <dcterms:modified xsi:type="dcterms:W3CDTF">2021-11-26T20:10:40Z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0x01010019AC5EAA778EFE4AB81F53BA0C48C9BB</vt:lpwstr>
  </property>
</Properties>
</file>