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72;&#1089;&#1090;&#1072;&#1089;&#1080;&#1103;\Desktop\&#1056;&#1040;&#1041;&#1054;&#1058;&#1040;\&#1089;&#1072;&#1084;&#1099;&#1081;%20&#1082;&#1083;&#1072;&#1089;&#1085;&#1099;&#1081;%20(&#1076;&#1086;&#1084;)\&#1042;&#1086;&#1089;&#1087;&#1080;&#1090;&#1072;&#1090;&#1077;&#1083;&#1100;&#1085;&#1086;&#1077;%20&#1089;&#1086;&#1073;&#1099;&#1090;&#1080;&#1077;\&#1055;&#1091;&#1096;&#1082;&#1080;&#1085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VlpKugZ-jo" TargetMode="External"/><Relationship Id="rId2" Type="http://schemas.openxmlformats.org/officeDocument/2006/relationships/hyperlink" Target="https://youtu.be/Mt1bdCi0D2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пушкин дар напрасный"/>
          <p:cNvPicPr>
            <a:picLocks noChangeAspect="1" noChangeArrowheads="1"/>
          </p:cNvPicPr>
          <p:nvPr/>
        </p:nvPicPr>
        <p:blipFill>
          <a:blip r:embed="rId3" cstate="print"/>
          <a:srcRect l="8175" r="14750"/>
          <a:stretch>
            <a:fillRect/>
          </a:stretch>
        </p:blipFill>
        <p:spPr bwMode="auto">
          <a:xfrm>
            <a:off x="0" y="-24"/>
            <a:ext cx="9429816" cy="6858000"/>
          </a:xfrm>
          <a:prstGeom prst="rect">
            <a:avLst/>
          </a:prstGeom>
          <a:noFill/>
        </p:spPr>
      </p:pic>
      <p:pic>
        <p:nvPicPr>
          <p:cNvPr id="5" name="Пушкин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64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настасия\Desktop\РАБОТА\самый класный\Воспитательное событие\черте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4429156" cy="3498894"/>
          </a:xfrm>
          <a:prstGeom prst="rect">
            <a:avLst/>
          </a:prstGeom>
          <a:noFill/>
        </p:spPr>
      </p:pic>
      <p:pic>
        <p:nvPicPr>
          <p:cNvPr id="16385" name="Picture 1" descr="C:\Users\Анастасия\Desktop\РАБОТА\самый класный\Воспитательное событие\д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8681" y="1428736"/>
            <a:ext cx="4735319" cy="3429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492919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«Мечта»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492919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«Цель»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Алгоритм постановки цели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сосредоточьтесь на конкретной цели. Чем конкретнее обозначена цель, тем проще ее выполнить;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«Цель» или «</a:t>
            </a:r>
            <a:r>
              <a:rPr lang="ru-RU" b="1" dirty="0" err="1" smtClean="0"/>
              <a:t>антицель</a:t>
            </a:r>
            <a:r>
              <a:rPr lang="ru-RU" b="1" dirty="0" smtClean="0"/>
              <a:t>»?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00234"/>
            <a:ext cx="7498080" cy="4800600"/>
          </a:xfrm>
        </p:spPr>
        <p:txBody>
          <a:bodyPr/>
          <a:lstStyle/>
          <a:p>
            <a:r>
              <a:rPr lang="ru-RU" dirty="0" smtClean="0"/>
              <a:t>Я не хочу раздражаться, когда у меня что-то не получается.</a:t>
            </a:r>
          </a:p>
          <a:p>
            <a:r>
              <a:rPr lang="ru-RU" dirty="0" smtClean="0"/>
              <a:t>Я хочу быть здоровым.</a:t>
            </a:r>
          </a:p>
          <a:p>
            <a:r>
              <a:rPr lang="ru-RU" dirty="0" smtClean="0"/>
              <a:t>Я хочу хорошо сдать экзамены.</a:t>
            </a:r>
          </a:p>
          <a:p>
            <a:r>
              <a:rPr lang="ru-RU" dirty="0" smtClean="0"/>
              <a:t>Я не хочу болеть.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Алгоритм постановки цели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сосредоточьтесь на конкретной цели;</a:t>
            </a:r>
          </a:p>
          <a:p>
            <a:r>
              <a:rPr lang="ru-RU" dirty="0" smtClean="0"/>
              <a:t>сформулируйте свою цель в категориях позитивных мыслей;</a:t>
            </a:r>
          </a:p>
          <a:p>
            <a:r>
              <a:rPr lang="ru-RU" dirty="0" smtClean="0"/>
              <a:t>определите свою цель таким образом, чтобы иметь возможность достичь ее самостоятельно, независимо от действия других;</a:t>
            </a:r>
          </a:p>
          <a:p>
            <a:r>
              <a:rPr lang="ru-RU" dirty="0" smtClean="0"/>
              <a:t>переживите момент достижения своей цели;</a:t>
            </a:r>
          </a:p>
          <a:p>
            <a:r>
              <a:rPr lang="ru-RU" dirty="0" smtClean="0"/>
              <a:t>выполните проверку возможных последствий достижения цели.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Видеоролики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Ник </a:t>
            </a:r>
            <a:r>
              <a:rPr lang="ru-RU" dirty="0" err="1" smtClean="0">
                <a:hlinkClick r:id="rId2"/>
              </a:rPr>
              <a:t>Вуйчич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Успешный 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357430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урок!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</TotalTime>
  <Words>115</Words>
  <Application>Microsoft Office PowerPoint</Application>
  <PresentationFormat>Экран (4:3)</PresentationFormat>
  <Paragraphs>19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Слайд 1</vt:lpstr>
      <vt:lpstr>Слайд 2</vt:lpstr>
      <vt:lpstr>Алгоритм постановки цели</vt:lpstr>
      <vt:lpstr>«Цель» или «антицель»?</vt:lpstr>
      <vt:lpstr>Алгоритм постановки цели</vt:lpstr>
      <vt:lpstr>Видеоролики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Колок</cp:lastModifiedBy>
  <cp:revision>8</cp:revision>
  <dcterms:created xsi:type="dcterms:W3CDTF">2020-01-26T15:05:33Z</dcterms:created>
  <dcterms:modified xsi:type="dcterms:W3CDTF">2021-06-18T05:59:09Z</dcterms:modified>
</cp:coreProperties>
</file>