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0" r:id="rId4"/>
    <p:sldId id="263" r:id="rId5"/>
    <p:sldId id="264" r:id="rId6"/>
    <p:sldId id="265" r:id="rId7"/>
    <p:sldId id="266" r:id="rId8"/>
    <p:sldId id="267" r:id="rId9"/>
    <p:sldId id="261" r:id="rId10"/>
    <p:sldId id="270" r:id="rId11"/>
    <p:sldId id="268" r:id="rId12"/>
    <p:sldId id="269" r:id="rId13"/>
    <p:sldId id="262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comp23\Desktop\3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643438" y="357166"/>
            <a:ext cx="4500562" cy="649408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Муниципальное бюджетное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общеобразовательное учреждение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«Средняя общеобразовательная школа №5»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 «Последний полёт»</a:t>
            </a:r>
          </a:p>
          <a:p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Автор проекта: обучающиеся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9ю класс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Югорск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2023г 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comp23\Desktop\41ab9a25ba7c05cee1d068cb0766ea9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072338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619672" y="188640"/>
            <a:ext cx="566853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Работа над созданием портрета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Владимир\Desktop\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836712"/>
            <a:ext cx="3875584" cy="2906688"/>
          </a:xfrm>
          <a:prstGeom prst="rect">
            <a:avLst/>
          </a:prstGeom>
          <a:noFill/>
        </p:spPr>
      </p:pic>
      <p:pic>
        <p:nvPicPr>
          <p:cNvPr id="1027" name="Picture 3" descr="C:\Users\Владимир\Desktop\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87824" y="3789040"/>
            <a:ext cx="2699792" cy="3311691"/>
          </a:xfrm>
          <a:prstGeom prst="rect">
            <a:avLst/>
          </a:prstGeom>
          <a:noFill/>
        </p:spPr>
      </p:pic>
      <p:pic>
        <p:nvPicPr>
          <p:cNvPr id="1028" name="Picture 4" descr="C:\Users\Владимир\Desktop\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717032"/>
            <a:ext cx="2699792" cy="3299520"/>
          </a:xfrm>
          <a:prstGeom prst="rect">
            <a:avLst/>
          </a:prstGeom>
          <a:noFill/>
        </p:spPr>
      </p:pic>
      <p:pic>
        <p:nvPicPr>
          <p:cNvPr id="1029" name="Picture 5" descr="C:\Users\Владимир\Desktop\4.jpg"/>
          <p:cNvPicPr>
            <a:picLocks noChangeAspect="1" noChangeArrowheads="1"/>
          </p:cNvPicPr>
          <p:nvPr/>
        </p:nvPicPr>
        <p:blipFill>
          <a:blip r:embed="rId6" cstate="print"/>
          <a:srcRect t="10796"/>
          <a:stretch>
            <a:fillRect/>
          </a:stretch>
        </p:blipFill>
        <p:spPr bwMode="auto">
          <a:xfrm>
            <a:off x="5868144" y="3789040"/>
            <a:ext cx="2834680" cy="3299520"/>
          </a:xfrm>
          <a:prstGeom prst="rect">
            <a:avLst/>
          </a:prstGeom>
          <a:noFill/>
        </p:spPr>
      </p:pic>
      <p:pic>
        <p:nvPicPr>
          <p:cNvPr id="4" name="Picture 2" descr="C:\Users\comp23\Desktop\класс.jpg"/>
          <p:cNvPicPr>
            <a:picLocks noChangeAspect="1" noChangeArrowheads="1"/>
          </p:cNvPicPr>
          <p:nvPr/>
        </p:nvPicPr>
        <p:blipFill>
          <a:blip r:embed="rId7"/>
          <a:srcRect t="10638" b="8510"/>
          <a:stretch>
            <a:fillRect/>
          </a:stretch>
        </p:blipFill>
        <p:spPr bwMode="auto">
          <a:xfrm>
            <a:off x="4000496" y="857232"/>
            <a:ext cx="4712357" cy="28575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comp23\Desktop\41ab9a25ba7c05cee1d068cb0766ea9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14338"/>
            <a:ext cx="9144000" cy="7072338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Мемориальный комплекс погибшим лётчикам Ивану   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                     Емельянову и Яну Синецкому</a:t>
            </a: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C:\Users\Владимир\Desktop\памятник.jpg"/>
          <p:cNvPicPr/>
          <p:nvPr/>
        </p:nvPicPr>
        <p:blipFill>
          <a:blip r:embed="rId3" cstate="print"/>
          <a:srcRect t="36896" b="15373"/>
          <a:stretch>
            <a:fillRect/>
          </a:stretch>
        </p:blipFill>
        <p:spPr bwMode="auto">
          <a:xfrm>
            <a:off x="251520" y="980728"/>
            <a:ext cx="8629650" cy="5494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comp23\Desktop\41ab9a25ba7c05cee1d068cb0766ea9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072338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23528" y="1052736"/>
            <a:ext cx="8064896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       Уходят лётчики от нас,</a:t>
            </a:r>
            <a:br>
              <a:rPr lang="ru-RU" sz="4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      Нет, - не уходят, улетают!</a:t>
            </a:r>
            <a:br>
              <a:rPr lang="ru-RU" sz="4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И где-то в небесах потом живут,</a:t>
            </a:r>
            <a:br>
              <a:rPr lang="ru-RU" sz="4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  Но где - никто из нас не знает.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comp23\Desktop\41ab9a25ba7c05cee1d068cb0766ea9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072338"/>
          </a:xfrm>
          <a:prstGeom prst="rect">
            <a:avLst/>
          </a:prstGeom>
          <a:noFill/>
        </p:spPr>
      </p:pic>
      <p:pic>
        <p:nvPicPr>
          <p:cNvPr id="3" name="Picture 3" descr="C:\Users\comp23\Desktop\mig-31_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85918" y="142852"/>
            <a:ext cx="4714876" cy="3536157"/>
          </a:xfrm>
          <a:prstGeom prst="ellipse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 rot="21019860">
            <a:off x="1222352" y="4186620"/>
            <a:ext cx="65242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СПАСИБО ЗА ВНИМАНИЕ!!!</a:t>
            </a:r>
            <a:endParaRPr lang="ru-RU" sz="36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comp23\Desktop\41ab9a25ba7c05cee1d068cb0766ea9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14338"/>
            <a:ext cx="9144000" cy="7072338"/>
          </a:xfrm>
          <a:prstGeom prst="rect">
            <a:avLst/>
          </a:prstGeom>
          <a:noFill/>
        </p:spPr>
      </p:pic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571472" y="557221"/>
            <a:ext cx="8143932" cy="5278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ru-RU" sz="2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Цель проекта</a:t>
            </a:r>
            <a:r>
              <a:rPr kumimoji="0" lang="ru-RU" sz="20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приобщить обучающихся к изучению истории своей малой родины, сохранению преемственности поколений, </a:t>
            </a:r>
            <a:r>
              <a:rPr lang="ru-RU" dirty="0" smtClean="0"/>
              <a:t>воспитания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патриотических чувств, любви к Родине посредством поисковой и творческой  деятельности.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Задачи проекта: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 пробудить интерес подрастающего поколения к истории и событиям 763 ИАП; 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 способствовать формированию у подрастающего поколения интереса к истории своей семьи, своего района, своего края;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 воспитывать патриотизм, уважение и признательность защитникам Родины;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стимулировать инициативу и творчество участников конкурсов, викторин, акций;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 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оформить информационный стенд  погибшим лётчикам 763 ИАП;</a:t>
            </a:r>
            <a:endParaRPr lang="ru-RU" sz="800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создать и передать в фонд</a:t>
            </a:r>
            <a:r>
              <a:rPr kumimoji="0" lang="ru-RU" sz="1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интерактивной музейной экспозиции, посвящённой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763 ИАП портрет военного лётчика, погибшего при несении службы по защите северных рубежей своей страны (гарнизон 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Комсомольский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).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714612" y="0"/>
            <a:ext cx="33518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Проект «Последний полёт»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comp23\Desktop\41ab9a25ba7c05cee1d068cb0766ea9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14338"/>
            <a:ext cx="9144000" cy="7072338"/>
          </a:xfrm>
          <a:prstGeom prst="rect">
            <a:avLst/>
          </a:prstGeom>
          <a:noFill/>
        </p:spPr>
      </p:pic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85720" y="357166"/>
          <a:ext cx="8501122" cy="6379464"/>
        </p:xfrm>
        <a:graphic>
          <a:graphicData uri="http://schemas.openxmlformats.org/drawingml/2006/table">
            <a:tbl>
              <a:tblPr/>
              <a:tblGrid>
                <a:gridCol w="2347969"/>
                <a:gridCol w="6153153"/>
              </a:tblGrid>
              <a:tr h="1516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Название этапа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0225" marR="102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Цели и задачи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0225" marR="102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8203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I этап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Подготовительный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Сентябрь-октябрь 2022г.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0225" marR="102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  <a:r>
                        <a:rPr lang="ru-RU" sz="1400" b="1" i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Цель: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подготовка условий создания проекта по  патриотическому воспитанию. 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Задачи: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1.Разработать, обсудить  проект по патриотическому воспитанию. 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2.  Проанализировать материально-технические, педагогические условия реализации проекта. 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3.  Составить перспективный план по реализации проекта.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4.  Вызвать у родителей интерес и желание участвовать в реализации  проекта «Последний полёт».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0225" marR="102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754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II этап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Основной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Ноябрь 2022г – март 2023г.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0225" marR="102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Цель: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реализация проекта по патриотическому воспитанию. 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  <a:r>
                        <a:rPr lang="ru-RU" sz="1400" b="1" i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Задачи: 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1.   Изучить историю 763 ИАП «Комсомольский» . 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2.   Организовать тематические беседы и встречи с представителями Югорской городской общественной организации офицеров запаса «ВЗЛЁТ»; 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3. Организовать экскурсию в МБУ «Музей истории и этнографии» г. Югорск, посещение выставки «Есть только МИГ…»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4. Расширять и укреплять связи и отношения с социальными партнёрами проекта.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5. Обогатить и резюмировать полученные результаты.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0225" marR="102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2135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III этап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Заключительный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Апрель 2023г.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0225" marR="102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  <a:r>
                        <a:rPr lang="ru-RU" sz="1400" b="1" i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Цель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: анализ итогов реализации проекта. 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  <a:r>
                        <a:rPr lang="ru-RU" sz="1400" b="1" i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Задачи: 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1.     Обобщить результаты работы. 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2.     Организовать презентацию проекта на родительском собрании и  школьной </a:t>
                      </a:r>
                      <a:r>
                        <a:rPr lang="ru-RU" sz="1400" baseline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aseline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 </a:t>
                      </a: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конференции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3.     Передать итоговый продукт проекта для </a:t>
                      </a: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интерактивной музейной экспозиции, посвященной 763 истребительному авиационному полку.</a:t>
                      </a:r>
                    </a:p>
                  </a:txBody>
                  <a:tcPr marL="10225" marR="102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3428992" y="0"/>
            <a:ext cx="22368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ЭТАПЫ ПРОЕКТА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comp23\Desktop\41ab9a25ba7c05cee1d068cb0766ea9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14338"/>
            <a:ext cx="9144000" cy="7072338"/>
          </a:xfrm>
          <a:prstGeom prst="rect">
            <a:avLst/>
          </a:prstGeom>
          <a:noFill/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-243408"/>
            <a:ext cx="9144000" cy="67710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Предполагаемые результаты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пробуждение интереса подрастающего поколения к истории  763 ИАП;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проявление интереса  обучающихся к поисковой деятельности;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приобретение учащимися навыков самостоятельного сбора информации из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разных источников;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 проявление подрастающим поколением внимания и уважения к истории своей Родины, защитникам Отечества;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приобретение детьми навыков социального общения со взрослыми;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создание интернет – ресурса (банка информации на сайте МБОУ « СОШ №5»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 материалами проекта «Последний полёт»)  с целью дальнейшего использования;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пополнение базы методических материалов  школьной музейной комнаты;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создание коллекции детских творческих работ как результат самореализации учащихся в творческой  проектной деятельности.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comp23\Desktop\41ab9a25ba7c05cee1d068cb0766ea9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14338"/>
            <a:ext cx="9144000" cy="7072338"/>
          </a:xfrm>
          <a:prstGeom prst="rect">
            <a:avLst/>
          </a:prstGeom>
          <a:noFill/>
        </p:spPr>
      </p:pic>
      <p:pic>
        <p:nvPicPr>
          <p:cNvPr id="21506" name="Picture 2" descr="https://2goroda.ru/sites/default/files/p135014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243408"/>
            <a:ext cx="5004048" cy="3699030"/>
          </a:xfrm>
          <a:prstGeom prst="rect">
            <a:avLst/>
          </a:prstGeom>
          <a:noFill/>
        </p:spPr>
      </p:pic>
      <p:pic>
        <p:nvPicPr>
          <p:cNvPr id="21508" name="Picture 4" descr="https://www.b17.ru/foto/uploaded/upl_1630997673_238310_uehx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83206" y="404664"/>
            <a:ext cx="4060794" cy="5414392"/>
          </a:xfrm>
          <a:prstGeom prst="rect">
            <a:avLst/>
          </a:prstGeom>
          <a:noFill/>
        </p:spPr>
      </p:pic>
      <p:pic>
        <p:nvPicPr>
          <p:cNvPr id="21510" name="Picture 6" descr="https://adm.ugorsk.ru/upload/iblock/f80/IMG_143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1" y="3501008"/>
            <a:ext cx="5025437" cy="33569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comp23\Desktop\41ab9a25ba7c05cee1d068cb0766ea9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14338"/>
            <a:ext cx="9144000" cy="7072338"/>
          </a:xfrm>
          <a:prstGeom prst="rect">
            <a:avLst/>
          </a:prstGeom>
          <a:noFill/>
        </p:spPr>
      </p:pic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0" y="476672"/>
            <a:ext cx="9144000" cy="6186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 Капитан </a:t>
            </a:r>
            <a:r>
              <a:rPr kumimoji="0" lang="ru-RU" sz="3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Лиськин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В.А.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Капитан </a:t>
            </a:r>
            <a:r>
              <a:rPr kumimoji="0" lang="ru-RU" sz="3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Закиров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В.Х.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3.Лейтенант Шевцов И.Н.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4.Лейтенант Петров Б.П.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5. Капитан </a:t>
            </a:r>
            <a:r>
              <a:rPr kumimoji="0" lang="ru-RU" sz="3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Шаманков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О.П.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6. Старший лейтенант Богданов Н.И.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7.Капитан </a:t>
            </a:r>
            <a:r>
              <a:rPr kumimoji="0" lang="ru-RU" sz="3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Загиров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А.К.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8. Капитан </a:t>
            </a:r>
            <a:r>
              <a:rPr kumimoji="0" lang="ru-RU" sz="3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Гранкин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А.А.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9. Капитан Плешков А.И.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10. Майор Емельянов И.В.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11. Майор </a:t>
            </a:r>
            <a:r>
              <a:rPr kumimoji="0" lang="ru-RU" sz="3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Синецкий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Я.Я.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87624" y="0"/>
            <a:ext cx="6227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Погибшие лётчики 763 ИАП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comp23\Desktop\41ab9a25ba7c05cee1d068cb0766ea9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14338"/>
            <a:ext cx="9144000" cy="7072338"/>
          </a:xfrm>
          <a:prstGeom prst="rect">
            <a:avLst/>
          </a:prstGeom>
          <a:noFill/>
        </p:spPr>
      </p:pic>
      <p:pic>
        <p:nvPicPr>
          <p:cNvPr id="3" name="Рисунок 2" descr="Освящение мемориальной доски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356992"/>
            <a:ext cx="4644008" cy="328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4" name="Picture 2" descr="https://2goroda.ru/sites/default/files/styles/large/public/news/img_0018.jpg?itok=Xlhow12o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-171400"/>
            <a:ext cx="4427984" cy="3312134"/>
          </a:xfrm>
          <a:prstGeom prst="rect">
            <a:avLst/>
          </a:prstGeom>
          <a:noFill/>
        </p:spPr>
      </p:pic>
      <p:pic>
        <p:nvPicPr>
          <p:cNvPr id="23556" name="Picture 4" descr="https://yugorsk-tr.gazprom.ru/d/story/72/114/pamyat-pogibshikh-letchikov-pochtili-minutoj-molchaniy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7985" y="-243408"/>
            <a:ext cx="4716016" cy="3312368"/>
          </a:xfrm>
          <a:prstGeom prst="rect">
            <a:avLst/>
          </a:prstGeom>
          <a:noFill/>
        </p:spPr>
      </p:pic>
      <p:pic>
        <p:nvPicPr>
          <p:cNvPr id="23558" name="Picture 6" descr="https://yugorsk-tr.gazprom.ru/d/socialresponsibilitypost/1f/31/k-memorialnoj-doske-s-imenami-letchikov-763-iap-vozlozhili-tsvet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27985" y="3356992"/>
            <a:ext cx="4716016" cy="32382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comp23\Desktop\41ab9a25ba7c05cee1d068cb0766ea9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14338"/>
            <a:ext cx="9144000" cy="7072338"/>
          </a:xfrm>
          <a:prstGeom prst="rect">
            <a:avLst/>
          </a:prstGeom>
          <a:noFill/>
        </p:spPr>
      </p:pic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-1033210" y="0"/>
            <a:ext cx="977645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                                 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Журнал подготовки к полётам Яна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Синецкого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https://ugorskinfo.ru/wp-content/uploads/2022/08/montazhnaya-oblast-9-2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4278" y="733425"/>
            <a:ext cx="8875443" cy="539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comp23\Desktop\41ab9a25ba7c05cee1d068cb0766ea9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072338"/>
          </a:xfrm>
          <a:prstGeom prst="rect">
            <a:avLst/>
          </a:prstGeom>
          <a:noFill/>
        </p:spPr>
      </p:pic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0" y="548680"/>
            <a:ext cx="9144000" cy="16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181818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       Командир отряда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181818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военный лётчик 2 класса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181818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Синецкий  Ян  Яковлевич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181818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(авиакатастрофа 16.08.1996 года)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43108" y="142852"/>
            <a:ext cx="45048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ИТОГОВЫЙ ПРОДУКТ ПРОЕКТА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4" name="Picture 2" descr="C:\Users\comp23\Desktop\мой проект\Ян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060848"/>
            <a:ext cx="4251114" cy="396044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4499992" y="6488668"/>
            <a:ext cx="40010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Портрет в технике алмазной вышивки.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C:\Users\Владимир\Desktop\0-02-05-f13685f2cc9b7df334c11cdfb72449bb93b5676b954864db36271eeec1a19caf_7ff0d91d.jpg"/>
          <p:cNvPicPr/>
          <p:nvPr/>
        </p:nvPicPr>
        <p:blipFill>
          <a:blip r:embed="rId4" cstate="print"/>
          <a:srcRect l="3017" t="15882" r="2593" b="11996"/>
          <a:stretch>
            <a:fillRect/>
          </a:stretch>
        </p:blipFill>
        <p:spPr bwMode="auto">
          <a:xfrm rot="5400000">
            <a:off x="4489552" y="2359320"/>
            <a:ext cx="3992576" cy="3683664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608</TotalTime>
  <Words>328</Words>
  <Application>Microsoft Office PowerPoint</Application>
  <PresentationFormat>Экран (4:3)</PresentationFormat>
  <Paragraphs>96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comp23</dc:creator>
  <cp:lastModifiedBy>Маша</cp:lastModifiedBy>
  <cp:revision>41</cp:revision>
  <dcterms:created xsi:type="dcterms:W3CDTF">2022-11-17T04:16:34Z</dcterms:created>
  <dcterms:modified xsi:type="dcterms:W3CDTF">2023-11-09T12:29:31Z</dcterms:modified>
</cp:coreProperties>
</file>