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4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42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01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27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018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6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744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158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06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313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62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93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E6EA9-83D3-4A9F-9901-0F63C107AF66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E9BF2-3A7B-4A96-9A01-1F017AF57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5873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705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5204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408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7971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689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2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 и забота это главное!!!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264024"/>
            <a:ext cx="12192000" cy="5688105"/>
          </a:xfrm>
        </p:spPr>
      </p:pic>
    </p:spTree>
    <p:extLst>
      <p:ext uri="{BB962C8B-B14F-4D97-AF65-F5344CB8AC3E}">
        <p14:creationId xmlns:p14="http://schemas.microsoft.com/office/powerpoint/2010/main" xmlns="" val="3786686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104044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9687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862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878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0800"/>
            <a:ext cx="12192000" cy="68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5236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5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645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0754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673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6</Words>
  <Application>Microsoft Office PowerPoint</Application>
  <PresentationFormat>Произвольный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Любовь и забота это главное!!!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USER</cp:lastModifiedBy>
  <cp:revision>5</cp:revision>
  <dcterms:created xsi:type="dcterms:W3CDTF">2016-10-19T22:04:09Z</dcterms:created>
  <dcterms:modified xsi:type="dcterms:W3CDTF">2025-10-14T17:06:29Z</dcterms:modified>
</cp:coreProperties>
</file>