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7" r:id="rId3"/>
    <p:sldId id="279" r:id="rId4"/>
    <p:sldId id="271" r:id="rId5"/>
    <p:sldId id="270" r:id="rId6"/>
    <p:sldId id="280" r:id="rId7"/>
    <p:sldId id="259" r:id="rId8"/>
    <p:sldId id="273" r:id="rId9"/>
    <p:sldId id="274" r:id="rId10"/>
    <p:sldId id="275" r:id="rId11"/>
    <p:sldId id="276" r:id="rId12"/>
    <p:sldId id="277" r:id="rId13"/>
    <p:sldId id="260" r:id="rId14"/>
    <p:sldId id="262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0004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 «Центр детского творчества»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Павловский район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10000" y="15240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5000636"/>
            <a:ext cx="3857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 –составитель педагог  дополнительного образования -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Ирина Владимировна Ясеновская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3438" y="2071678"/>
            <a:ext cx="41434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hangingPunct="0"/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Графические материалы: </a:t>
            </a:r>
          </a:p>
          <a:p>
            <a:pPr lvl="0" algn="ctr" eaLnBrk="0" hangingPunct="0"/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уголь, пастель, сангина. Рисование на тонированной бумаге.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0" name="Picture 2" descr="C:\Users\Администратор\Desktop\Я ПЕДАГОГ\Учебный год 2023-24\конспекты ноябрь23\Юный художник 2-ап\ЮХ 2 а 09.11 графические материалы\графика (7).jpg"/>
          <p:cNvPicPr>
            <a:picLocks noChangeAspect="1" noChangeArrowheads="1"/>
          </p:cNvPicPr>
          <p:nvPr/>
        </p:nvPicPr>
        <p:blipFill>
          <a:blip r:embed="rId2">
            <a:lum bright="20000" contrast="30000"/>
          </a:blip>
          <a:srcRect l="13636" t="13637" r="6061" b="10605"/>
          <a:stretch>
            <a:fillRect/>
          </a:stretch>
        </p:blipFill>
        <p:spPr bwMode="auto">
          <a:xfrm>
            <a:off x="285720" y="1643050"/>
            <a:ext cx="4316284" cy="40719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8599"/>
            <a:ext cx="8001000" cy="5560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57332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Шишкин «Дубы. Этюд»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674268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385942" cy="474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543175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Шишкин «Рожь»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94602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4800"/>
            <a:ext cx="8229600" cy="5174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556738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Левитан «Золотая осень. Слободка»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19277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азные деревья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367012"/>
            <a:ext cx="5827594" cy="4109988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28600" y="228600"/>
            <a:ext cx="86868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«Осенний</a:t>
            </a:r>
            <a:r>
              <a:rPr kumimoji="0" lang="ru-RU" sz="2400" b="1" i="1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лес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Используя разный характер линий, вам предстоит изобразить на листе разные по характеру деревья. Перечислите, какой характер может быть у деревьев.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Толстый, могучий, </a:t>
            </a:r>
          </a:p>
          <a:p>
            <a:pPr marL="457200" indent="-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грубый, корявый дуб.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Высокая, стройная,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тонкая березка.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Изящная, нежная,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плакучая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ивушка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сенний пейзаж (1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048000"/>
            <a:ext cx="5124450" cy="36440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48200" y="304800"/>
            <a:ext cx="426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76800" y="1219200"/>
            <a:ext cx="3962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Рисунок можно выполнить простым карандашом, цветными карандашами, фломастерами.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весенний пейзаж (1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28600"/>
            <a:ext cx="4495800" cy="3236976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04800" y="228600"/>
            <a:ext cx="85344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рисунке настроение можно выразить с помощью линии.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инией м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ожно выразить настроение,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передать чувство, характер.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 можно ли говорить о характере линий?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весенний пейзаж (11).jpg"/>
          <p:cNvPicPr>
            <a:picLocks noChangeAspect="1"/>
          </p:cNvPicPr>
          <p:nvPr/>
        </p:nvPicPr>
        <p:blipFill>
          <a:blip r:embed="rId2"/>
          <a:srcRect t="2174"/>
          <a:stretch>
            <a:fillRect/>
          </a:stretch>
        </p:blipFill>
        <p:spPr>
          <a:xfrm>
            <a:off x="1447800" y="1905000"/>
            <a:ext cx="6394027" cy="44958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уб (1).jpeg"/>
          <p:cNvPicPr>
            <a:picLocks noChangeAspect="1"/>
          </p:cNvPicPr>
          <p:nvPr/>
        </p:nvPicPr>
        <p:blipFill>
          <a:blip r:embed="rId2"/>
          <a:srcRect l="7438" t="4984" r="5162" b="7788"/>
          <a:stretch>
            <a:fillRect/>
          </a:stretch>
        </p:blipFill>
        <p:spPr>
          <a:xfrm>
            <a:off x="4495800" y="2590800"/>
            <a:ext cx="4285112" cy="3973749"/>
          </a:xfrm>
          <a:prstGeom prst="rect">
            <a:avLst/>
          </a:prstGeom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28600" y="228600"/>
            <a:ext cx="8763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Рассмотрите ветки деревьев (ветки березы и дуба). Какие они по характеру?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Используйте данные слова: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толстый(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нежный(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84505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могучий(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грубый(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84505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стройный(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изящный(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84505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корявый(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кудрявый(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84505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тонкий(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береза.gif"/>
          <p:cNvPicPr>
            <a:picLocks noChangeAspect="1"/>
          </p:cNvPicPr>
          <p:nvPr/>
        </p:nvPicPr>
        <p:blipFill>
          <a:blip r:embed="rId3"/>
          <a:srcRect t="15625" b="12500"/>
          <a:stretch>
            <a:fillRect/>
          </a:stretch>
        </p:blipFill>
        <p:spPr>
          <a:xfrm>
            <a:off x="685800" y="1066799"/>
            <a:ext cx="3981450" cy="4047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52400" y="304800"/>
            <a:ext cx="88392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березы ветки певучие, нежные, струящиеся, немного вздрагивающие в своем движении. А у дуба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мощные, загадочные, похожие на лапы дракона.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береза (2).gif"/>
          <p:cNvPicPr>
            <a:picLocks noChangeAspect="1"/>
          </p:cNvPicPr>
          <p:nvPr/>
        </p:nvPicPr>
        <p:blipFill>
          <a:blip r:embed="rId2"/>
          <a:srcRect t="2941" b="4412"/>
          <a:stretch>
            <a:fillRect/>
          </a:stretch>
        </p:blipFill>
        <p:spPr>
          <a:xfrm>
            <a:off x="381000" y="1524000"/>
            <a:ext cx="3667713" cy="4800600"/>
          </a:xfrm>
          <a:prstGeom prst="rect">
            <a:avLst/>
          </a:prstGeom>
        </p:spPr>
      </p:pic>
      <p:pic>
        <p:nvPicPr>
          <p:cNvPr id="8" name="Рисунок 7" descr="дуб (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1905000"/>
            <a:ext cx="4495800" cy="44958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1676400"/>
            <a:ext cx="2295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береза (4).jpg"/>
          <p:cNvPicPr>
            <a:picLocks noChangeAspect="1"/>
          </p:cNvPicPr>
          <p:nvPr/>
        </p:nvPicPr>
        <p:blipFill>
          <a:blip r:embed="rId2"/>
          <a:srcRect t="3199" b="5633"/>
          <a:stretch>
            <a:fillRect/>
          </a:stretch>
        </p:blipFill>
        <p:spPr>
          <a:xfrm>
            <a:off x="762000" y="1905000"/>
            <a:ext cx="3326901" cy="4038600"/>
          </a:xfrm>
          <a:prstGeom prst="rect">
            <a:avLst/>
          </a:prstGeom>
        </p:spPr>
      </p:pic>
      <p:pic>
        <p:nvPicPr>
          <p:cNvPr id="7" name="Рисунок 6" descr="береза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81000"/>
            <a:ext cx="3989417" cy="5914230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04800" y="381000"/>
            <a:ext cx="51054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Ветка березы у ствола более толстая, а к концу очень - очень тоненькая. Линия ветки идет немного вниз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1676400"/>
            <a:ext cx="2295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381000"/>
            <a:ext cx="8610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Рассмотрите ветку дуба, какая она? Ветка дуба толстая, почти одинаковой толщины по своей длине. Некоторые ветки растут вверх, а некоторые в сторону.</a:t>
            </a:r>
          </a:p>
          <a:p>
            <a:endParaRPr lang="ru-RU" dirty="0"/>
          </a:p>
        </p:txBody>
      </p:sp>
      <p:pic>
        <p:nvPicPr>
          <p:cNvPr id="6" name="Рисунок 5" descr="дуб (1).jpg"/>
          <p:cNvPicPr>
            <a:picLocks noChangeAspect="1"/>
          </p:cNvPicPr>
          <p:nvPr/>
        </p:nvPicPr>
        <p:blipFill>
          <a:blip r:embed="rId2"/>
          <a:srcRect l="2048" t="3779" r="7576" b="4434"/>
          <a:stretch>
            <a:fillRect/>
          </a:stretch>
        </p:blipFill>
        <p:spPr>
          <a:xfrm>
            <a:off x="1219200" y="1524000"/>
            <a:ext cx="7010400" cy="50292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28600" y="152400"/>
            <a:ext cx="868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вами репродукции картин великих художников, на которых изображены разные деревья. Обратите внимание, как мастера передали с помощью линий характер деревьев.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00200"/>
            <a:ext cx="6984776" cy="4556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743200" y="6172200"/>
            <a:ext cx="3506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Левитан «Золотая осень»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0739"/>
            <a:ext cx="4714875" cy="666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486400" y="5181600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Левитан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«Березовая роща»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2068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381000"/>
            <a:ext cx="8429591" cy="518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54864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Шишкин «Дождь в дубовом лесу»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241432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309</Words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DNA7 X86</cp:lastModifiedBy>
  <cp:revision>16</cp:revision>
  <dcterms:created xsi:type="dcterms:W3CDTF">2020-05-26T13:55:51Z</dcterms:created>
  <dcterms:modified xsi:type="dcterms:W3CDTF">2026-04-16T11:10:24Z</dcterms:modified>
</cp:coreProperties>
</file>