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118A4-1533-41CD-9AA1-C24827635EA0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1A7F76-30E0-4B06-894F-602F4882AB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137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1A7F76-30E0-4B06-894F-602F4882ABE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665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0EF586-1FCA-4FEE-A262-48F04ABE95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BEA7B64-8BD6-4EC5-8B14-38FE6319AD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31FC9EA-5286-47C2-9491-1F86479F8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F2C013-6432-4372-93D2-2BF9C49F3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692FDC1-29E6-4E77-866E-410CC8F4C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565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6E11D3-2118-4B73-956A-9A65A85DD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257E8C0-36AE-4313-B518-B98BF97C27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4BEB3B-88F0-4F19-8CFA-5F2FE54026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48E575-C745-4AE0-9F0E-759019036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EFE875-5A1A-4A8D-AC20-2FD8F0C06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384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7A4FB70-A2D2-445A-A1FC-CDAA99B78C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723AE16-4051-4831-BC6F-782D782BA2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BD7404-CC35-44F1-ABDA-7EE60963D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6E9BC0-958E-49E0-9DCA-F52C312BF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6B9A92-54EB-4C5B-B9EE-92B7AF9E9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745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F48337-2386-4DC6-91F0-EF508CC65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8C8B20-DE6B-4CF1-B719-923C7A071F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890B1B-228E-48DC-B8A9-BD625B3E8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DABC87-22CC-4CD7-A367-0B3C3E990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FEACF1-1CB7-402D-A914-8FF0480BC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390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AA3D15-00F6-430D-B597-ED3F6C806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F73312B-99DA-4510-9A3C-5509AF332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08D566-AA17-4625-875A-59D1C5B99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E9DE61-FFB3-42EF-9781-958588A97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FCE7A8-7547-473E-9B07-96D8D87A4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733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819385-3E7E-4100-BF6D-A66CE844B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BDB399-B908-4EE3-9A4F-3AB37FCAB9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6D21BF9-3DA8-43B8-B19D-9737FB628C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EC42E29-90E2-4F39-9764-06B6B478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D448567-9F1D-4E26-9FD8-D4AB88349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78C45B8-E6C0-4F61-8869-FED6720B2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839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804961-C174-4CE4-94ED-B0923C392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A40193A-E6EA-4BD7-B998-582D3556F1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5E34CF7-02E9-48BC-A19F-0467698683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9454ECB-971D-43BF-BE77-02B3F6AE34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BD7084D-C23B-43E0-93A5-CB5D54942E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811CC6A-CC4D-4066-8AFC-E9A85F3C4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0BFE3A2-78A5-43F8-94D2-1C7C4746D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8479C61-F276-412F-855D-4E94C2F4F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752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E56FF6-F0E6-47AB-8372-FF7985DBB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4AEE432-73CE-4382-B2CF-BB030687B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11A26FD-D616-486F-9EB2-34C8D4AA4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B31A1C2-52C1-4037-9E0D-161E6740F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223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ADE8D6E-F277-44BA-984A-5861E9C66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311AE4B-9E6C-4834-9F2A-14A7B6A24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BD9F82D-637A-474A-BC99-B96F98C1A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435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AF2ACF-7700-47F6-ADB7-2CC6814134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0BB637-8129-4ED2-B0B9-06882F8C82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826B143-C43D-4200-AE58-BE1118A9D9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D71CF55-6610-4D6F-B299-F43DF1D3E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C0D815C-2DA4-4929-BDDF-CE0C1315C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F78732F-F2D0-4062-B965-70A5C4BE6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8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2D6016-7E82-43C1-B463-94FEADC87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FC0C0D8-7C10-4C70-81E4-F9B548AEC9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782E734-A95D-47FE-BA2B-35CBCB2363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DF3ECAC-F501-4A46-A9A5-EFC770F6A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2C4968-0734-4196-B289-8E88CD83B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E612211-79AB-48DF-9159-820E50A30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539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141ED8-FF46-4621-AF6F-D97F879D5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0E7412B-D363-4317-A531-89F6267A59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7644D3-CAAD-4E36-9A69-A7B8F79E24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82BC6D-D7BC-4CCB-85B4-AB3EC0876D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5384338-7A45-4E72-BC7F-5339367FED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31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2636912"/>
            <a:ext cx="3528391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Проект </a:t>
            </a:r>
            <a:br>
              <a:rPr lang="ru-RU" dirty="0"/>
            </a:br>
            <a:r>
              <a:rPr lang="ru-RU" dirty="0"/>
              <a:t>«Волшебные растения Ямала»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2" y="5229200"/>
            <a:ext cx="2880320" cy="1080120"/>
          </a:xfrm>
        </p:spPr>
        <p:txBody>
          <a:bodyPr>
            <a:normAutofit/>
          </a:bodyPr>
          <a:lstStyle/>
          <a:p>
            <a:r>
              <a:rPr lang="ru-RU" sz="1200" dirty="0"/>
              <a:t>Проект подготовили воспитатели:</a:t>
            </a:r>
          </a:p>
          <a:p>
            <a:r>
              <a:rPr lang="ru-RU" sz="1200" dirty="0"/>
              <a:t>Валиева А.А.</a:t>
            </a:r>
          </a:p>
          <a:p>
            <a:r>
              <a:rPr lang="ru-RU" sz="1200" dirty="0"/>
              <a:t>Климова Т.С.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1340768"/>
            <a:ext cx="464400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Одним из необходимых условий экологического воспитания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 является формирование у детей эмоционального отношения к миру природы.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Желательно, чтобы они радовались, огорчались, удивлялись природным объектам,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чтобы мир природы сделался неотъемлемой частью мира каждого ребенка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(М. Большакова).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96508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Экскурсия в парк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04864"/>
            <a:ext cx="2792210" cy="2097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солнышко_2\Desktop\Проект\Ямал театральная пятница\IMG_20190917_1103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149080"/>
            <a:ext cx="3096344" cy="23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солнышко_2\Desktop\Проект\Ямал театральная пятница\IMG_20190917_11024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32351"/>
            <a:ext cx="3131702" cy="2348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394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024744" cy="1143000"/>
          </a:xfrm>
        </p:spPr>
        <p:txBody>
          <a:bodyPr/>
          <a:lstStyle/>
          <a:p>
            <a:r>
              <a:rPr lang="ru-RU" b="1" dirty="0"/>
              <a:t>Развивающая игра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солнышко_2\Desktop\Проект\Ямал театральная пятница\2020-11-12 10-02-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032" y="1628800"/>
            <a:ext cx="3234880" cy="242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солнышко_2\Desktop\Проект\Ямал театральная пятница\2020-11-12 10-16-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918" y="1654653"/>
            <a:ext cx="3200409" cy="240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солнышко_2\Desktop\Проект\Ямал театральная пятница\2020-11-13 10-54-5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717032"/>
            <a:ext cx="3389856" cy="2542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904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Изготовление «Красной книги растений Ямала»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солнышко_2\Desktop\Проект\фото красной книги\IMG-d57272b8e70b775288cf42e3aa958377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32856"/>
            <a:ext cx="1282452" cy="284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олнышко_2\Desktop\Проект\фото красной книги\IMG-0aa5271a3ff08f0b7ac85e85aae9be56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37351"/>
            <a:ext cx="1282452" cy="284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солнышко_2\Desktop\Проект\фото красной книги\IMG-15f61a55a991c31d0068193ea4666c9a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159207"/>
            <a:ext cx="1282452" cy="284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солнышко_2\Desktop\Проект\фото красной книги\IMG-19c036b3d465e9456e0723f98e6b498c-V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050281"/>
            <a:ext cx="1282452" cy="284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солнышко_2\Desktop\Проект\фото красной книги\IMG-30616957eb0cc0577e3134281d186371-V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537352"/>
            <a:ext cx="1282452" cy="284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1379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Цель: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Знакомить детей с природой родного края, с разнообразием флоры и фауны. Формировать у детей осознанно-правильное отношение к представителям живой природы; убеждение, что красота природы бесценна, поэтому её надо охранять.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510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024744" cy="1143000"/>
          </a:xfrm>
        </p:spPr>
        <p:txBody>
          <a:bodyPr/>
          <a:lstStyle/>
          <a:p>
            <a:r>
              <a:rPr lang="ru-RU" b="1" dirty="0"/>
              <a:t>Задачи проекта: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84784"/>
            <a:ext cx="6777317" cy="504056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- систематизировать знания об окружающем мире;</a:t>
            </a:r>
          </a:p>
          <a:p>
            <a:r>
              <a:rPr lang="ru-RU" dirty="0"/>
              <a:t>- формировать элементарные представления о взаимосвязях в природе;</a:t>
            </a:r>
          </a:p>
          <a:p>
            <a:r>
              <a:rPr lang="ru-RU" dirty="0"/>
              <a:t>- воспитывать любовь к природе родного края, восприятие её красоты и многообразия;</a:t>
            </a:r>
          </a:p>
          <a:p>
            <a:r>
              <a:rPr lang="ru-RU" dirty="0"/>
              <a:t>- развивать поисково-исследовательскую деятельность детей;</a:t>
            </a:r>
          </a:p>
          <a:p>
            <a:r>
              <a:rPr lang="ru-RU" dirty="0"/>
              <a:t>- расширять и систематизировать знания о растительном мире Ямала;</a:t>
            </a:r>
          </a:p>
          <a:p>
            <a:r>
              <a:rPr lang="ru-RU" dirty="0"/>
              <a:t>- развивать художественное творчество, организуя изготовление книги  на тему «Красная книга растений Ямала»;</a:t>
            </a:r>
          </a:p>
          <a:p>
            <a:r>
              <a:rPr lang="ru-RU" dirty="0"/>
              <a:t>- учиться защищать природу и бороться за ее сохранение;</a:t>
            </a:r>
          </a:p>
          <a:p>
            <a:r>
              <a:rPr lang="ru-RU" dirty="0"/>
              <a:t>- формирование представления </a:t>
            </a:r>
            <a:r>
              <a:rPr lang="ru-RU" dirty="0" err="1"/>
              <a:t>погодно</a:t>
            </a:r>
            <a:r>
              <a:rPr lang="ru-RU" dirty="0"/>
              <a:t> - сезонных явлениях в природе;</a:t>
            </a:r>
          </a:p>
          <a:p>
            <a:r>
              <a:rPr lang="ru-RU" dirty="0"/>
              <a:t>- развитие умения находить решение проблемы с помощью взрослого, а затем и самостоятельно;</a:t>
            </a:r>
          </a:p>
          <a:p>
            <a:r>
              <a:rPr lang="ru-RU" dirty="0"/>
              <a:t>- способствовать развитию понимания ребенком неразделимого единства человека и природы.</a:t>
            </a:r>
          </a:p>
          <a:p>
            <a:r>
              <a:rPr lang="ru-RU" dirty="0"/>
              <a:t>- сформировать представление у детей о Красной книге как о документе.</a:t>
            </a:r>
          </a:p>
        </p:txBody>
      </p:sp>
    </p:spTree>
    <p:extLst>
      <p:ext uri="{BB962C8B-B14F-4D97-AF65-F5344CB8AC3E}">
        <p14:creationId xmlns:p14="http://schemas.microsoft.com/office/powerpoint/2010/main" val="2238256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620688"/>
            <a:ext cx="6777317" cy="583264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Участники проекта:</a:t>
            </a:r>
            <a:r>
              <a:rPr lang="ru-RU" dirty="0"/>
              <a:t> дети подготовительной к школе группы, воспитатели группы и студенты «</a:t>
            </a:r>
            <a:r>
              <a:rPr lang="ru-RU" dirty="0" err="1"/>
              <a:t>Муравленческого</a:t>
            </a:r>
            <a:r>
              <a:rPr lang="ru-RU" dirty="0"/>
              <a:t> колледжа»</a:t>
            </a:r>
          </a:p>
          <a:p>
            <a:r>
              <a:rPr lang="ru-RU" b="1" dirty="0"/>
              <a:t>Период выполнения проекта – </a:t>
            </a:r>
            <a:r>
              <a:rPr lang="ru-RU" dirty="0"/>
              <a:t>краткосрочный 3 месяца (сентябрь- ноябрь).</a:t>
            </a:r>
          </a:p>
          <a:p>
            <a:r>
              <a:rPr lang="ru-RU" b="1" dirty="0"/>
              <a:t>Ожидаемые результаты:</a:t>
            </a:r>
            <a:endParaRPr lang="ru-RU" dirty="0"/>
          </a:p>
          <a:p>
            <a:r>
              <a:rPr lang="ru-RU" dirty="0"/>
              <a:t>- создание необходимых условий для экологического воспитания для формирования интереса и бережного отношения детей к природе;</a:t>
            </a:r>
          </a:p>
          <a:p>
            <a:r>
              <a:rPr lang="ru-RU" dirty="0"/>
              <a:t>- умения выражать собственное мнение о природных явлениях, анализировать и оказывать свою посильную помощь природе; самостоятельная экспериментальная деятельность детей с природными материалами;</a:t>
            </a:r>
          </a:p>
          <a:p>
            <a:r>
              <a:rPr lang="ru-RU" dirty="0"/>
              <a:t>- умения детей использовать практические умения в экологии и желание трудиться в природе;</a:t>
            </a:r>
          </a:p>
          <a:p>
            <a:r>
              <a:rPr lang="ru-RU" dirty="0"/>
              <a:t>- знать и использовать знания грамотного и безопасного поведения в природе для улучшения экологии Ямала.</a:t>
            </a:r>
          </a:p>
          <a:p>
            <a:r>
              <a:rPr lang="ru-RU" dirty="0"/>
              <a:t>Дети, получившие определенные экологические представления, будут бережнее относиться к природе. В будущем это может повлиять на оздоровление экологической обстановки.</a:t>
            </a:r>
          </a:p>
          <a:p>
            <a:r>
              <a:rPr lang="ru-RU" b="1" dirty="0"/>
              <a:t>Итоговый продукт: </a:t>
            </a:r>
            <a:endParaRPr lang="ru-RU" dirty="0"/>
          </a:p>
          <a:p>
            <a:r>
              <a:rPr lang="ru-RU" dirty="0"/>
              <a:t>«Красная книга растений Ямала»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0749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 1 этап - Подготовительный </a:t>
            </a:r>
            <a:r>
              <a:rPr lang="ru-RU" dirty="0"/>
              <a:t>(апрель, май).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Сбор и анализ литературы по данной теме.</a:t>
            </a:r>
          </a:p>
          <a:p>
            <a:pPr lvl="0"/>
            <a:r>
              <a:rPr lang="ru-RU" dirty="0"/>
              <a:t>Определение цели, исходя из интересов и потребностей детей.</a:t>
            </a:r>
          </a:p>
          <a:p>
            <a:pPr lvl="0"/>
            <a:r>
              <a:rPr lang="ru-RU" dirty="0"/>
              <a:t>Сбор информации о состоянии экологического и патриотического воспитания детей.</a:t>
            </a:r>
          </a:p>
          <a:p>
            <a:pPr lvl="0"/>
            <a:r>
              <a:rPr lang="ru-RU" dirty="0"/>
              <a:t>Дидактические, экологические и патриотические игры, беседы, рассматривание картин, иллюстраций.</a:t>
            </a:r>
          </a:p>
          <a:p>
            <a:pPr lvl="0"/>
            <a:r>
              <a:rPr lang="ru-RU" dirty="0"/>
              <a:t>Планирование предстоящей деятельности, направленной на реализацию проекта.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7012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2 этап Основной этап </a:t>
            </a:r>
            <a:r>
              <a:rPr lang="ru-RU" dirty="0"/>
              <a:t>(</a:t>
            </a:r>
            <a:r>
              <a:rPr lang="ru-RU" dirty="0" err="1"/>
              <a:t>сентябрь.октябрь</a:t>
            </a:r>
            <a:r>
              <a:rPr lang="ru-RU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Апробация содержания краткосрочного проекта «Природа ЯМАЛА».</a:t>
            </a:r>
          </a:p>
          <a:p>
            <a:pPr lvl="0"/>
            <a:r>
              <a:rPr lang="ru-RU" dirty="0"/>
              <a:t>Проведение мероприятий в группе.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395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Наблюдение за изменениями природы.</a:t>
            </a:r>
            <a:endParaRPr lang="ru-RU" dirty="0"/>
          </a:p>
        </p:txBody>
      </p:sp>
      <p:pic>
        <p:nvPicPr>
          <p:cNvPr id="1026" name="Picture 2" descr="C:\Users\солнышко_2\Pictures\2 сентября 2020 ВОВ экскурсия\IMG_30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075981"/>
            <a:ext cx="3024335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солнышко_2\Desktop\Проект\Ямал театральная пятница\IMG_20210331_1122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381273"/>
            <a:ext cx="2736304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олнышко_2\Desktop\Проект\Ямал театральная пятница\IMG_20190909_11181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381273"/>
            <a:ext cx="2736304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солнышко_2\Desktop\Проект\Ямал театральная пятница\IMG-20201204-WA00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289" y="2134491"/>
            <a:ext cx="1053117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703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6483" y="548680"/>
            <a:ext cx="7024744" cy="1143000"/>
          </a:xfrm>
        </p:spPr>
        <p:txBody>
          <a:bodyPr>
            <a:normAutofit/>
          </a:bodyPr>
          <a:lstStyle/>
          <a:p>
            <a:r>
              <a:rPr lang="ru-RU" b="1" dirty="0"/>
              <a:t>Беседа: «Кто в лесу вредный, а кто полезный?»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36267" y="4031931"/>
            <a:ext cx="6027286" cy="55449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/>
              <a:t>Экскурсия в экологический центр «Гармония»</a:t>
            </a:r>
          </a:p>
        </p:txBody>
      </p:sp>
      <p:pic>
        <p:nvPicPr>
          <p:cNvPr id="2050" name="Picture 2" descr="C:\Users\солнышко_2\Desktop\Проект\Ямал театральная пятница\IMG_20190917_1101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119" y="2195748"/>
            <a:ext cx="2034003" cy="1525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олнышко_2\Desktop\Проект\Ямал театральная пятница\IMG_20200218_1121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394653"/>
            <a:ext cx="2385456" cy="178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солнышко_2\Desktop\Проект\Ямал театральная пятница\IMG_20200218_11233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359" y="4394653"/>
            <a:ext cx="2359968" cy="176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солнышко_2\Desktop\Проект\Ямал театральная пятница\IMG_20200218_11243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663" y="4394653"/>
            <a:ext cx="1283358" cy="171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солнышко_2\Desktop\Проект\Ямал театральная пятница\IMG_20190917_11012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857" y="2210881"/>
            <a:ext cx="2127571" cy="1595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солнышко_2\Desktop\Проект\Ямал театральная пятница\IMG_20190917_110129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7" b="28662"/>
          <a:stretch/>
        </p:blipFill>
        <p:spPr bwMode="auto">
          <a:xfrm>
            <a:off x="3583475" y="1985508"/>
            <a:ext cx="1472546" cy="204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74508" y="1717267"/>
            <a:ext cx="3340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Экскурсия  в парк</a:t>
            </a:r>
          </a:p>
        </p:txBody>
      </p:sp>
    </p:spTree>
    <p:extLst>
      <p:ext uri="{BB962C8B-B14F-4D97-AF65-F5344CB8AC3E}">
        <p14:creationId xmlns:p14="http://schemas.microsoft.com/office/powerpoint/2010/main" val="2838430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Чтение художественной литературы: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8" name="Picture 6" descr="C:\Users\солнышко_2\Desktop\Проект\Ямал театральная пятница\IMG_20210430_1541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1" b="24629"/>
          <a:stretch/>
        </p:blipFill>
        <p:spPr bwMode="auto">
          <a:xfrm>
            <a:off x="1331640" y="2924944"/>
            <a:ext cx="2594067" cy="1661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солнышко_2\Desktop\Проект\Ямал театральная пятница\IMG_20210430_15410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2" b="15327"/>
          <a:stretch/>
        </p:blipFill>
        <p:spPr bwMode="auto">
          <a:xfrm>
            <a:off x="4283968" y="3755577"/>
            <a:ext cx="2683975" cy="1866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3248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487</Words>
  <Application>Microsoft Office PowerPoint</Application>
  <PresentationFormat>Экран (4:3)</PresentationFormat>
  <Paragraphs>51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Проект  «Волшебные растения Ямала»</vt:lpstr>
      <vt:lpstr>Цель: </vt:lpstr>
      <vt:lpstr>Задачи проекта:</vt:lpstr>
      <vt:lpstr>Презентация PowerPoint</vt:lpstr>
      <vt:lpstr> 1 этап - Подготовительный (апрель, май).</vt:lpstr>
      <vt:lpstr>2 этап Основной этап (сентябрь.октябрь)</vt:lpstr>
      <vt:lpstr>Наблюдение за изменениями природы.</vt:lpstr>
      <vt:lpstr>Беседа: «Кто в лесу вредный, а кто полезный?»</vt:lpstr>
      <vt:lpstr>Чтение художественной литературы: </vt:lpstr>
      <vt:lpstr>Экскурсия в парк</vt:lpstr>
      <vt:lpstr>Развивающая игра</vt:lpstr>
      <vt:lpstr>Изготовление «Красной книги растений Ямала»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«Волшебные растения Ямала»</dc:title>
  <dc:creator>солнышко</dc:creator>
  <cp:lastModifiedBy>Пользователь</cp:lastModifiedBy>
  <cp:revision>9</cp:revision>
  <dcterms:created xsi:type="dcterms:W3CDTF">2021-05-11T08:46:20Z</dcterms:created>
  <dcterms:modified xsi:type="dcterms:W3CDTF">2022-02-28T09:32:06Z</dcterms:modified>
</cp:coreProperties>
</file>