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565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C6C07E-D412-4104-ABDE-6BD49BAE4D8D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2F0A40-2065-4C8C-94DC-5B246F7BA3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3777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0A40-2065-4C8C-94DC-5B246F7BA355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5689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D992-1BAD-4B26-A17E-97E29C859BA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8B3F262-C81D-46E8-8059-9026DB204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D992-1BAD-4B26-A17E-97E29C859BA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3F262-C81D-46E8-8059-9026DB204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D992-1BAD-4B26-A17E-97E29C859BA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3F262-C81D-46E8-8059-9026DB204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D992-1BAD-4B26-A17E-97E29C859BA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3F262-C81D-46E8-8059-9026DB204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D992-1BAD-4B26-A17E-97E29C859BA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8B3F262-C81D-46E8-8059-9026DB2040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D992-1BAD-4B26-A17E-97E29C859BA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3F262-C81D-46E8-8059-9026DB204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D992-1BAD-4B26-A17E-97E29C859BA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3F262-C81D-46E8-8059-9026DB204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D992-1BAD-4B26-A17E-97E29C859BA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3F262-C81D-46E8-8059-9026DB204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D992-1BAD-4B26-A17E-97E29C859BA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3F262-C81D-46E8-8059-9026DB204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D992-1BAD-4B26-A17E-97E29C859BA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3F262-C81D-46E8-8059-9026DB2040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D992-1BAD-4B26-A17E-97E29C859BA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8B3F262-C81D-46E8-8059-9026DB2040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A4ADD992-1BAD-4B26-A17E-97E29C859BA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38B3F262-C81D-46E8-8059-9026DB2040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3905" t="52643" r="26570" b="25280"/>
          <a:stretch>
            <a:fillRect/>
          </a:stretch>
        </p:blipFill>
        <p:spPr bwMode="auto">
          <a:xfrm>
            <a:off x="1655901" y="553974"/>
            <a:ext cx="5527548" cy="499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кругленный прямоугольник 4"/>
          <p:cNvSpPr/>
          <p:nvPr/>
        </p:nvSpPr>
        <p:spPr>
          <a:xfrm>
            <a:off x="1000100" y="6000768"/>
            <a:ext cx="1285884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  <a:r>
              <a:rPr lang="ru-RU" sz="2800" dirty="0" smtClean="0"/>
              <a:t>твет</a:t>
            </a:r>
            <a:endParaRPr lang="ru-RU" sz="2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83168" y="5552801"/>
            <a:ext cx="3500462" cy="107157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Волга</a:t>
            </a:r>
            <a:endParaRPr lang="ru-RU" sz="3600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786050" y="5572140"/>
            <a:ext cx="3500462" cy="107157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Кама</a:t>
            </a:r>
            <a:endParaRPr lang="ru-RU" sz="36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 l="45703" t="49805" r="19140" b="27490"/>
          <a:stretch>
            <a:fillRect/>
          </a:stretch>
        </p:blipFill>
        <p:spPr bwMode="auto">
          <a:xfrm>
            <a:off x="1331640" y="1052736"/>
            <a:ext cx="5985201" cy="3092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кругленный прямоугольник 7"/>
          <p:cNvSpPr/>
          <p:nvPr/>
        </p:nvSpPr>
        <p:spPr>
          <a:xfrm>
            <a:off x="1000100" y="5929330"/>
            <a:ext cx="1285884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  <a:r>
              <a:rPr lang="ru-RU" sz="2800" dirty="0" smtClean="0"/>
              <a:t>твет</a:t>
            </a:r>
            <a:endParaRPr lang="ru-RU" sz="2800" dirty="0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786050" y="5572140"/>
            <a:ext cx="3500462" cy="107157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Урал</a:t>
            </a:r>
            <a:endParaRPr lang="ru-RU" sz="36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43945" t="49072" r="9765" b="26758"/>
          <a:stretch>
            <a:fillRect/>
          </a:stretch>
        </p:blipFill>
        <p:spPr bwMode="auto">
          <a:xfrm>
            <a:off x="968685" y="1196752"/>
            <a:ext cx="6707919" cy="2802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кругленный прямоугольник 6"/>
          <p:cNvSpPr/>
          <p:nvPr/>
        </p:nvSpPr>
        <p:spPr>
          <a:xfrm>
            <a:off x="1000100" y="5929330"/>
            <a:ext cx="1285884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  <a:r>
              <a:rPr lang="ru-RU" sz="2800" dirty="0" smtClean="0"/>
              <a:t>твет</a:t>
            </a:r>
            <a:endParaRPr lang="ru-RU" sz="2800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43360" t="49072" r="28515" b="34082"/>
          <a:stretch>
            <a:fillRect/>
          </a:stretch>
        </p:blipFill>
        <p:spPr bwMode="auto">
          <a:xfrm>
            <a:off x="1449214" y="1268760"/>
            <a:ext cx="6174134" cy="2958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кругленный прямоугольник 3"/>
          <p:cNvSpPr/>
          <p:nvPr/>
        </p:nvSpPr>
        <p:spPr>
          <a:xfrm>
            <a:off x="2786050" y="5572140"/>
            <a:ext cx="3500462" cy="107157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Дон</a:t>
            </a:r>
            <a:endParaRPr lang="ru-RU" sz="3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7063" y="5965037"/>
            <a:ext cx="1285884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  <a:r>
              <a:rPr lang="ru-RU" sz="2800" dirty="0" smtClean="0"/>
              <a:t>твет</a:t>
            </a:r>
            <a:endParaRPr lang="ru-RU" sz="2800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786050" y="5572140"/>
            <a:ext cx="3500462" cy="107157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Иртыш</a:t>
            </a:r>
            <a:endParaRPr lang="ru-RU" sz="36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35742" t="49073" r="22070" b="33349"/>
          <a:stretch>
            <a:fillRect/>
          </a:stretch>
        </p:blipFill>
        <p:spPr bwMode="auto">
          <a:xfrm>
            <a:off x="928662" y="1947104"/>
            <a:ext cx="5731570" cy="1910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кругленный прямоугольник 4"/>
          <p:cNvSpPr/>
          <p:nvPr/>
        </p:nvSpPr>
        <p:spPr>
          <a:xfrm>
            <a:off x="1000100" y="6000768"/>
            <a:ext cx="1285884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  <a:r>
              <a:rPr lang="ru-RU" sz="2800" dirty="0" smtClean="0"/>
              <a:t>твет</a:t>
            </a:r>
            <a:endParaRPr lang="ru-RU" sz="2800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786050" y="5572140"/>
            <a:ext cx="3500462" cy="107157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Печора</a:t>
            </a:r>
            <a:endParaRPr lang="ru-RU" sz="36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42774" t="49072" r="27929" b="34082"/>
          <a:stretch>
            <a:fillRect/>
          </a:stretch>
        </p:blipFill>
        <p:spPr bwMode="auto">
          <a:xfrm>
            <a:off x="1000100" y="1340768"/>
            <a:ext cx="6384741" cy="293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кругленный прямоугольник 4"/>
          <p:cNvSpPr/>
          <p:nvPr/>
        </p:nvSpPr>
        <p:spPr>
          <a:xfrm>
            <a:off x="1000100" y="6000768"/>
            <a:ext cx="1285884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  <a:r>
              <a:rPr lang="ru-RU" sz="2800" dirty="0" smtClean="0"/>
              <a:t>твет</a:t>
            </a:r>
            <a:endParaRPr lang="ru-RU" sz="2800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786050" y="5540275"/>
            <a:ext cx="3500462" cy="107157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Нева</a:t>
            </a:r>
            <a:endParaRPr lang="ru-RU" sz="36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 l="46875" t="52002" r="22070" b="23095"/>
          <a:stretch>
            <a:fillRect/>
          </a:stretch>
        </p:blipFill>
        <p:spPr bwMode="auto">
          <a:xfrm>
            <a:off x="862147" y="2035066"/>
            <a:ext cx="4933989" cy="316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кругленный прямоугольник 4"/>
          <p:cNvSpPr/>
          <p:nvPr/>
        </p:nvSpPr>
        <p:spPr>
          <a:xfrm>
            <a:off x="1000100" y="6000768"/>
            <a:ext cx="1285884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  <a:r>
              <a:rPr lang="ru-RU" sz="2800" dirty="0" smtClean="0"/>
              <a:t>твет</a:t>
            </a:r>
            <a:endParaRPr lang="ru-RU" sz="2800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37500" t="52735" r="12109" b="23095"/>
          <a:stretch>
            <a:fillRect/>
          </a:stretch>
        </p:blipFill>
        <p:spPr bwMode="auto">
          <a:xfrm>
            <a:off x="539552" y="1571612"/>
            <a:ext cx="7280009" cy="2793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кругленный прямоугольник 3"/>
          <p:cNvSpPr/>
          <p:nvPr/>
        </p:nvSpPr>
        <p:spPr>
          <a:xfrm>
            <a:off x="2786050" y="5572140"/>
            <a:ext cx="3500462" cy="107157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Днепр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00100" y="6000768"/>
            <a:ext cx="1285884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  <a:r>
              <a:rPr lang="ru-RU" sz="2800" dirty="0" smtClean="0"/>
              <a:t>твет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30469" t="52735" r="8007" b="24560"/>
          <a:stretch>
            <a:fillRect/>
          </a:stretch>
        </p:blipFill>
        <p:spPr bwMode="auto">
          <a:xfrm>
            <a:off x="571472" y="1428736"/>
            <a:ext cx="750099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кругленный прямоугольник 7"/>
          <p:cNvSpPr/>
          <p:nvPr/>
        </p:nvSpPr>
        <p:spPr>
          <a:xfrm>
            <a:off x="2786050" y="5572140"/>
            <a:ext cx="3500462" cy="107157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Енисей</a:t>
            </a:r>
            <a:endParaRPr lang="ru-RU" sz="36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00" y="6000768"/>
            <a:ext cx="1285884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  <a:r>
              <a:rPr lang="ru-RU" sz="2800" dirty="0" smtClean="0"/>
              <a:t>твет</a:t>
            </a:r>
            <a:endParaRPr lang="ru-RU" sz="2800" dirty="0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44531" t="49805" r="10351" b="28222"/>
          <a:stretch>
            <a:fillRect/>
          </a:stretch>
        </p:blipFill>
        <p:spPr bwMode="auto">
          <a:xfrm>
            <a:off x="853037" y="1340768"/>
            <a:ext cx="739282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кругленный прямоугольник 3"/>
          <p:cNvSpPr/>
          <p:nvPr/>
        </p:nvSpPr>
        <p:spPr>
          <a:xfrm>
            <a:off x="2786050" y="5577853"/>
            <a:ext cx="3500462" cy="107157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Амур</a:t>
            </a:r>
            <a:endParaRPr lang="ru-RU" sz="3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00" y="6000768"/>
            <a:ext cx="1285884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  <a:r>
              <a:rPr lang="ru-RU" sz="2800" dirty="0" smtClean="0"/>
              <a:t>твет</a:t>
            </a:r>
            <a:endParaRPr lang="ru-RU" sz="2800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44531" t="49805" r="10351" b="28222"/>
          <a:stretch>
            <a:fillRect/>
          </a:stretch>
        </p:blipFill>
        <p:spPr bwMode="auto">
          <a:xfrm>
            <a:off x="683568" y="1500174"/>
            <a:ext cx="7168500" cy="279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кругленный прямоугольник 3"/>
          <p:cNvSpPr/>
          <p:nvPr/>
        </p:nvSpPr>
        <p:spPr>
          <a:xfrm>
            <a:off x="2786050" y="5572140"/>
            <a:ext cx="3500462" cy="107157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Индигирка</a:t>
            </a:r>
            <a:endParaRPr lang="ru-RU" sz="3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00" y="6000768"/>
            <a:ext cx="1285884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  <a:r>
              <a:rPr lang="ru-RU" sz="2800" dirty="0" smtClean="0"/>
              <a:t>твет</a:t>
            </a:r>
            <a:endParaRPr lang="ru-RU" sz="2800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786050" y="5527926"/>
            <a:ext cx="3500462" cy="107157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Лена</a:t>
            </a:r>
            <a:endParaRPr lang="ru-RU" sz="3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52149" t="50537" r="29101" b="23828"/>
          <a:stretch>
            <a:fillRect/>
          </a:stretch>
        </p:blipFill>
        <p:spPr bwMode="auto">
          <a:xfrm>
            <a:off x="1907504" y="620688"/>
            <a:ext cx="4378808" cy="478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кругленный прямоугольник 6"/>
          <p:cNvSpPr/>
          <p:nvPr/>
        </p:nvSpPr>
        <p:spPr>
          <a:xfrm>
            <a:off x="1000100" y="6000768"/>
            <a:ext cx="1285884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  <a:r>
              <a:rPr lang="ru-RU" sz="2800" dirty="0" smtClean="0"/>
              <a:t>твет</a:t>
            </a:r>
            <a:endParaRPr lang="ru-RU" sz="2800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786050" y="5572140"/>
            <a:ext cx="3500462" cy="107157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Ока</a:t>
            </a:r>
            <a:endParaRPr lang="ru-RU" sz="3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45117" t="49804" r="20312" b="26758"/>
          <a:stretch>
            <a:fillRect/>
          </a:stretch>
        </p:blipFill>
        <p:spPr bwMode="auto">
          <a:xfrm>
            <a:off x="1198643" y="1124744"/>
            <a:ext cx="663823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кругленный прямоугольник 6"/>
          <p:cNvSpPr/>
          <p:nvPr/>
        </p:nvSpPr>
        <p:spPr>
          <a:xfrm>
            <a:off x="1000100" y="6000768"/>
            <a:ext cx="1285884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  <a:r>
              <a:rPr lang="ru-RU" sz="2800" dirty="0" smtClean="0"/>
              <a:t>твет</a:t>
            </a:r>
            <a:endParaRPr lang="ru-RU" sz="2800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786050" y="5572140"/>
            <a:ext cx="3500462" cy="107157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Ангара</a:t>
            </a:r>
            <a:endParaRPr lang="ru-RU" sz="3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45117" t="49805" r="19140" b="26025"/>
          <a:stretch>
            <a:fillRect/>
          </a:stretch>
        </p:blipFill>
        <p:spPr bwMode="auto">
          <a:xfrm>
            <a:off x="1259632" y="1196752"/>
            <a:ext cx="6308764" cy="34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кругленный прямоугольник 6"/>
          <p:cNvSpPr/>
          <p:nvPr/>
        </p:nvSpPr>
        <p:spPr>
          <a:xfrm>
            <a:off x="1000100" y="6000768"/>
            <a:ext cx="1285884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  <a:r>
              <a:rPr lang="ru-RU" sz="2800" dirty="0" smtClean="0"/>
              <a:t>твет</a:t>
            </a:r>
            <a:endParaRPr lang="ru-RU" sz="2800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36914" t="49072" r="11523" b="26025"/>
          <a:stretch>
            <a:fillRect/>
          </a:stretch>
        </p:blipFill>
        <p:spPr bwMode="auto">
          <a:xfrm>
            <a:off x="1285852" y="1357298"/>
            <a:ext cx="628654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кругленный прямоугольник 3"/>
          <p:cNvSpPr/>
          <p:nvPr/>
        </p:nvSpPr>
        <p:spPr>
          <a:xfrm>
            <a:off x="2786050" y="5572140"/>
            <a:ext cx="3500462" cy="107157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Алдан</a:t>
            </a:r>
            <a:endParaRPr lang="ru-RU" sz="3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00" y="6000768"/>
            <a:ext cx="1285884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  <a:r>
              <a:rPr lang="ru-RU" sz="2800" dirty="0" smtClean="0"/>
              <a:t>твет</a:t>
            </a:r>
            <a:endParaRPr lang="ru-RU" sz="2800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33985" t="49804" r="7421" b="26758"/>
          <a:stretch>
            <a:fillRect/>
          </a:stretch>
        </p:blipFill>
        <p:spPr bwMode="auto">
          <a:xfrm>
            <a:off x="928662" y="1785926"/>
            <a:ext cx="714380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кругленный прямоугольник 3"/>
          <p:cNvSpPr/>
          <p:nvPr/>
        </p:nvSpPr>
        <p:spPr>
          <a:xfrm>
            <a:off x="2786050" y="5511682"/>
            <a:ext cx="3500462" cy="107157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Витим</a:t>
            </a:r>
            <a:endParaRPr lang="ru-RU" sz="3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00" y="6000768"/>
            <a:ext cx="1285884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  <a:r>
              <a:rPr lang="ru-RU" sz="2800" dirty="0" smtClean="0"/>
              <a:t>твет</a:t>
            </a:r>
            <a:endParaRPr lang="ru-RU" sz="2800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86776" y="6215082"/>
            <a:ext cx="857224" cy="6429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158</TotalTime>
  <Words>33</Words>
  <Application>Microsoft Office PowerPoint</Application>
  <PresentationFormat>Экран (4:3)</PresentationFormat>
  <Paragraphs>33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Главная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Ребусы «Реки России»</dc:title>
  <dc:creator>Yura&amp;Irina</dc:creator>
  <cp:lastModifiedBy>Администратор ПК</cp:lastModifiedBy>
  <cp:revision>13</cp:revision>
  <dcterms:created xsi:type="dcterms:W3CDTF">2015-01-02T19:48:14Z</dcterms:created>
  <dcterms:modified xsi:type="dcterms:W3CDTF">2020-11-19T18:30:32Z</dcterms:modified>
</cp:coreProperties>
</file>