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80" r:id="rId21"/>
    <p:sldId id="281" r:id="rId22"/>
    <p:sldId id="282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66FF66"/>
    <a:srgbClr val="D60093"/>
    <a:srgbClr val="7C105D"/>
    <a:srgbClr val="21912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74291A-4B75-4A29-8316-BA414D1ABADE}" type="datetimeFigureOut">
              <a:rPr lang="ru-RU" smtClean="0"/>
              <a:pPr/>
              <a:t>29.11.2010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7830173-8CB1-44C8-B0AE-7DC91C965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wmf"/><Relationship Id="rId7" Type="http://schemas.openxmlformats.org/officeDocument/2006/relationships/image" Target="../media/image38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Бинарный урок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«Секреты здоровья»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6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Муниципальное общеобразовательное учреждение</a:t>
            </a:r>
          </a:p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Средняя общеобразовательная школа №33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929066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Автор: ПДО Горюнова Марина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Анатольевна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6215082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 Тамбов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85728"/>
            <a:ext cx="1590683" cy="21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7215238" cy="629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СУВОРОВ СТАЛ ВЕЛИКИМ ПОЛКОВОДЦЕМ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детстве маленький Саша Суворов только и мечтал о том,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пойти на военную службу.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его отец тревожился за сына и говорил: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"Беспокоит меня слабое здоровье Сашеньки.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Нельзя ему служить в военной службе. Не по силам!"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тогда Саша начал закаляться, чтобы преодолеть физическую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слабость и болезненность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Отец, наблюдая, как сын становится все крепче и в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ыносливей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поддался, наконец, на его уговоры и отправил сына в армию.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Суворов начал службу в 17 лет, а закончил в 70.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 прошел все ступени военной карьеры: от солдата до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генералиссимуса - высшего военного звания в старой армии.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свою военную жизнь Суворов выработал строгий режим и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соблюдал его до самой старости. Спал он на охапке сена, покрытой простынёй.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Вставал в четыре часа утра, выпивал несколько чашек чаю.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Затем около часа занимался бегом, гимнастикой.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Потом принимался за текущие дела.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Обедал Александр Васильевич в 8-9 часов утра. Никогда не злоупотреблял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спиртными напитками, не курил.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был очень скромен в своих привычках и потребностях: ездил на казацкой лошади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в простой коляске. До самой старости делил с солдатами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трудности боевой и походной жизни. Больше всего полководец не терпел изнеженности,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которая, по его словам, подобно ржавчине разъедает волю и здоровье.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Проведя большую часть жизни вдали от письменного стола, в походах,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 Васильевич, тем не менее, постоянно занимался 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самообразованием и успел научиться очень многому. Он выучил восемь 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языков, хорошо знал историю, математику, военное дело.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Суворов очень требовательно относился к себе, а к окружающим его людям был очень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чуток и внимателен. "Заранее учись прощать ошибки других и 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прощай никогда собственных", - говорил он.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64072" y="2643182"/>
            <a:ext cx="277992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Суворов </a:t>
            </a:r>
            <a:endParaRPr lang="ru-RU" b="1" dirty="0" smtClean="0"/>
          </a:p>
          <a:p>
            <a:r>
              <a:rPr lang="ru-RU" b="1" dirty="0" smtClean="0"/>
              <a:t>Александр</a:t>
            </a:r>
          </a:p>
          <a:p>
            <a:r>
              <a:rPr lang="ru-RU" b="1" dirty="0" smtClean="0"/>
              <a:t>Васильевич </a:t>
            </a:r>
          </a:p>
          <a:p>
            <a:r>
              <a:rPr lang="ru-RU" dirty="0" smtClean="0"/>
              <a:t>русский полководец </a:t>
            </a:r>
            <a:r>
              <a:rPr lang="ru-RU" dirty="0" smtClean="0"/>
              <a:t>и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военный теоретик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генералиссимус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972" y="0"/>
            <a:ext cx="91649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 t="2331"/>
          <a:stretch>
            <a:fillRect/>
          </a:stretch>
        </p:blipFill>
        <p:spPr bwMode="auto">
          <a:xfrm>
            <a:off x="214282" y="4286256"/>
            <a:ext cx="2286016" cy="237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9343"/>
            <a:ext cx="9144000" cy="6828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8596" y="1428736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1 фактор -СПОРТ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0298" y="357166"/>
            <a:ext cx="3571900" cy="71438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1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071546"/>
          <a:ext cx="8072494" cy="5500729"/>
        </p:xfrm>
        <a:graphic>
          <a:graphicData uri="http://schemas.openxmlformats.org/drawingml/2006/table">
            <a:tbl>
              <a:tblPr/>
              <a:tblGrid>
                <a:gridCol w="1007642"/>
                <a:gridCol w="5522560"/>
                <a:gridCol w="1542292"/>
              </a:tblGrid>
              <a:tr h="755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Режимные моменты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Время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Подъём.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Утренняя гимнастика. Умывание до пояса.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7.05.-7.15.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Утренний туалет. Уборка спальни.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7.15.-7.30.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8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Завтрак. Путь в школу.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7.30.-8.10.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Учебные занятия.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8.10.-14.00.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6.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Обед.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14.00. -14.30.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Подвижные игры на воздухе. Труд в школе и дома.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14.30.-16.00.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8.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Приготовление домашнего задания.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16.00.-18.00.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9.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Физический труд. Спорт. Секции. Занятия кружков.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18.00.- 19.30.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10.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Ужин.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9.30.-20.00.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11.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Свободное время. Прогулка перед сном.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20.00.-20.30.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12.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Вечерний туалет.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20.30.-21.00.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13.</a:t>
                      </a:r>
                      <a:endParaRPr lang="ru-RU" sz="140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Сон.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21.00-7.00.</a:t>
                      </a:r>
                    </a:p>
                  </a:txBody>
                  <a:tcPr marL="31235" marR="31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Физкультминутка «Движения животных»</a:t>
            </a: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2800" b="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</a:br>
            <a:endParaRPr lang="ru-RU" sz="2800" b="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214554"/>
            <a:ext cx="2214578" cy="1668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559" y="3786190"/>
            <a:ext cx="203078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7923" y="2143116"/>
            <a:ext cx="2562735" cy="169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386262"/>
            <a:ext cx="2143140" cy="162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1541198"/>
            <a:ext cx="1319215" cy="195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4643446"/>
            <a:ext cx="1500198" cy="1967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286380" y="928670"/>
            <a:ext cx="3143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 с самого рождения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Жить не могут без движения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94803"/>
            <a:ext cx="4429156" cy="539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428868"/>
            <a:ext cx="185738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714612" y="214290"/>
            <a:ext cx="599933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Упражнение «Деревце»</a:t>
            </a:r>
            <a:endParaRPr kumimoji="0" lang="ru-RU" sz="4400" b="0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849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 фактор «Правила гигиены»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Советы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Мойдодыра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5357826"/>
            <a:ext cx="4041775" cy="762000"/>
          </a:xfrm>
        </p:spPr>
        <p:txBody>
          <a:bodyPr>
            <a:normAutofit fontScale="40000" lnSpcReduction="20000"/>
          </a:bodyPr>
          <a:lstStyle/>
          <a:p>
            <a:endParaRPr lang="ru-RU" sz="1500" i="1" u="sng" dirty="0" smtClean="0">
              <a:latin typeface="Georgia" pitchFamily="18" charset="0"/>
            </a:endParaRPr>
          </a:p>
          <a:p>
            <a:pPr algn="ctr"/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Оздоровительная минутка </a:t>
            </a:r>
          </a:p>
          <a:p>
            <a:pPr algn="ctr"/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«Моем руки правильно»</a:t>
            </a:r>
          </a:p>
          <a:p>
            <a:endParaRPr lang="ru-RU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0034" y="1500174"/>
            <a:ext cx="393515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упайся 2 раза в день.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тром, после сна, мой руки, лицо, шею, уши.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аждый день мой руки и ноги перед сном.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Обязательно мой руки после уборки комнаты,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туалета, игр,  прогулки, общения с животными,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работы на огороде, поездки в транспорте.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Чисти зубы 2 раза в день: утром и вечером.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9124" y="1285860"/>
            <a:ext cx="42470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Сильно намочите руки.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Возьмите мыло.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Намыльте руки с обеих сторон.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Намыливаем руки между пальцев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сами пальцы.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Большой палец мы моем, массируем,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чтобы не болела голова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Указательный – чтобы дыхание было ровным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Средний – чтобы хорошо работал желудок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Безымянный – чтобы хорошо работали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внутренние органы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Мизинец – чтобы лучше работало сердце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Полощим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руки чистой водой.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Вытираем руки насухо полотенцем.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Полотенце расправить и положить на одну руку,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тщательно вытирайте полотенцем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каждый палец второй руки.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Тоже повторите с первой рукой.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1000108"/>
            <a:ext cx="1076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3 фактор –рациональное   питание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71472" y="1142984"/>
            <a:ext cx="8115329" cy="42430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Золотые правила питания</a:t>
            </a:r>
          </a:p>
          <a:p>
            <a:pPr algn="ctr">
              <a:buNone/>
            </a:pPr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Главное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– не переедать.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Ешьте в одно и тоже время, свежеприготовленную пищу, мелкими порциями.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Тщательно пережевывайте пищу, не спешите глотать.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Перед приемом пищи сделайте 5-6 дыхательных упражнений животом. 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/>
          <a:srcRect t="11139"/>
          <a:stretch>
            <a:fillRect/>
          </a:stretch>
        </p:blipFill>
        <p:spPr bwMode="auto">
          <a:xfrm>
            <a:off x="2071670" y="4714884"/>
            <a:ext cx="1443041" cy="170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196238"/>
            <a:ext cx="2928958" cy="212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effectLst/>
                <a:latin typeface="Georgia" pitchFamily="18" charset="0"/>
              </a:rPr>
              <a:t>4 фактор – профилактика </a:t>
            </a:r>
            <a:br>
              <a:rPr lang="ru-RU" sz="3200" dirty="0" smtClean="0">
                <a:solidFill>
                  <a:schemeClr val="accent3">
                    <a:lumMod val="75000"/>
                  </a:schemeClr>
                </a:solidFill>
                <a:effectLst/>
                <a:latin typeface="Georgia" pitchFamily="18" charset="0"/>
              </a:rPr>
            </a:b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effectLst/>
                <a:latin typeface="Georgia" pitchFamily="18" charset="0"/>
              </a:rPr>
              <a:t>пагубных привычек</a:t>
            </a:r>
            <a:endParaRPr lang="ru-RU" sz="3200" dirty="0">
              <a:solidFill>
                <a:schemeClr val="accent3">
                  <a:lumMod val="75000"/>
                </a:schemeClr>
              </a:solidFill>
              <a:effectLst/>
              <a:latin typeface="Georg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715008" y="4500570"/>
            <a:ext cx="2971793" cy="1671630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писатель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Григорий Остер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придумал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«Вредные советы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28868"/>
            <a:ext cx="238126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143116"/>
            <a:ext cx="1752605" cy="2363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571612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00034" y="4357694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Лентяйка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429132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Зануда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85728"/>
            <a:ext cx="3286148" cy="57150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C105D"/>
                </a:solidFill>
              </a:rPr>
              <a:t>Традиции ЗОЖ</a:t>
            </a:r>
            <a:endParaRPr lang="ru-RU" sz="3200" dirty="0">
              <a:solidFill>
                <a:srgbClr val="7C105D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>
          <a:xfrm>
            <a:off x="571440" y="1357298"/>
            <a:ext cx="8286840" cy="5199416"/>
          </a:xfrm>
        </p:spPr>
        <p:txBody>
          <a:bodyPr>
            <a:normAutofit/>
          </a:bodyPr>
          <a:lstStyle/>
          <a:p>
            <a:pPr marL="566928" indent="-457200"/>
            <a:r>
              <a:rPr lang="ru-RU" dirty="0" smtClean="0">
                <a:solidFill>
                  <a:srgbClr val="D60093"/>
                </a:solidFill>
              </a:rPr>
              <a:t>Заниматься  спортом</a:t>
            </a:r>
          </a:p>
          <a:p>
            <a:pPr marL="566928" indent="-457200"/>
            <a:endParaRPr lang="ru-RU" dirty="0" smtClean="0">
              <a:solidFill>
                <a:srgbClr val="D60093"/>
              </a:solidFill>
            </a:endParaRPr>
          </a:p>
          <a:p>
            <a:pPr marL="566928" indent="-457200"/>
            <a:r>
              <a:rPr lang="ru-RU" dirty="0" smtClean="0">
                <a:solidFill>
                  <a:srgbClr val="D60093"/>
                </a:solidFill>
              </a:rPr>
              <a:t>                      Соблюдать правила гигиены</a:t>
            </a:r>
          </a:p>
          <a:p>
            <a:pPr marL="566928" indent="-457200"/>
            <a:endParaRPr lang="ru-RU" dirty="0" smtClean="0">
              <a:solidFill>
                <a:srgbClr val="D60093"/>
              </a:solidFill>
            </a:endParaRPr>
          </a:p>
          <a:p>
            <a:pPr marL="566928" indent="-457200"/>
            <a:r>
              <a:rPr lang="ru-RU" dirty="0" smtClean="0">
                <a:solidFill>
                  <a:srgbClr val="D60093"/>
                </a:solidFill>
              </a:rPr>
              <a:t>Заниматься профилактикой </a:t>
            </a:r>
          </a:p>
          <a:p>
            <a:pPr marL="566928" indent="-457200"/>
            <a:r>
              <a:rPr lang="ru-RU" dirty="0" smtClean="0">
                <a:solidFill>
                  <a:srgbClr val="D60093"/>
                </a:solidFill>
              </a:rPr>
              <a:t>пагубных привычек</a:t>
            </a:r>
          </a:p>
          <a:p>
            <a:pPr marL="566928" indent="-457200"/>
            <a:r>
              <a:rPr lang="ru-RU" dirty="0" smtClean="0">
                <a:solidFill>
                  <a:srgbClr val="D60093"/>
                </a:solidFill>
              </a:rPr>
              <a:t>Знать секреты долголетия и их применять</a:t>
            </a:r>
          </a:p>
          <a:p>
            <a:pPr marL="566928" indent="-457200">
              <a:buNone/>
            </a:pPr>
            <a:r>
              <a:rPr lang="ru-RU" dirty="0" smtClean="0">
                <a:solidFill>
                  <a:srgbClr val="D60093"/>
                </a:solidFill>
              </a:rPr>
              <a:t> в жизни</a:t>
            </a:r>
          </a:p>
          <a:p>
            <a:pPr marL="566928" indent="-457200"/>
            <a:r>
              <a:rPr lang="ru-RU" dirty="0" smtClean="0">
                <a:solidFill>
                  <a:srgbClr val="D60093"/>
                </a:solidFill>
              </a:rPr>
              <a:t>                Знать золотые правила  питания </a:t>
            </a:r>
          </a:p>
          <a:p>
            <a:pPr marL="566928" indent="-457200"/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2052" name="Picture 4" descr="C:\Program Files\Microsoft Office\CLIPART\PUB60COR\AG00037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4071942"/>
            <a:ext cx="1085850" cy="1428750"/>
          </a:xfrm>
          <a:prstGeom prst="rect">
            <a:avLst/>
          </a:prstGeom>
          <a:noFill/>
        </p:spPr>
      </p:pic>
      <p:pic>
        <p:nvPicPr>
          <p:cNvPr id="17" name="Picture 3" descr="C:\Program Files\Microsoft Office\CLIPART\PUB60COR\BD00173_.WM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142984"/>
            <a:ext cx="828021" cy="1227291"/>
          </a:xfrm>
          <a:prstGeom prst="rect">
            <a:avLst/>
          </a:prstGeom>
          <a:noFill/>
        </p:spPr>
      </p:pic>
      <p:pic>
        <p:nvPicPr>
          <p:cNvPr id="2056" name="Picture 8" descr="C:\Program Files\Microsoft Office\CLIPART\PUB60COR\BD09664_.WM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256934" y="2826302"/>
            <a:ext cx="938188" cy="959888"/>
          </a:xfrm>
          <a:prstGeom prst="rect">
            <a:avLst/>
          </a:prstGeom>
          <a:noFill/>
        </p:spPr>
      </p:pic>
      <p:pic>
        <p:nvPicPr>
          <p:cNvPr id="2057" name="Picture 9" descr="C:\Program Files\Microsoft Office\CLIPART\PUB60COR\DD01039_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787525" cy="1595437"/>
          </a:xfrm>
          <a:prstGeom prst="rect">
            <a:avLst/>
          </a:prstGeom>
          <a:noFill/>
        </p:spPr>
      </p:pic>
      <p:pic>
        <p:nvPicPr>
          <p:cNvPr id="20" name="Picture 4" descr="C:\Program Files\Microsoft Office\CLIPART\PUB60COR\FD00306_.WM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71538" y="4643446"/>
            <a:ext cx="1577979" cy="1323030"/>
          </a:xfrm>
          <a:prstGeom prst="rect">
            <a:avLst/>
          </a:prstGeom>
          <a:noFill/>
        </p:spPr>
      </p:pic>
      <p:pic>
        <p:nvPicPr>
          <p:cNvPr id="21" name="Picture 5" descr="C:\Program Files\Microsoft Office\CLIPART\PUB60COR\J014901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357290" y="1857364"/>
            <a:ext cx="1701402" cy="1134268"/>
          </a:xfrm>
          <a:prstGeom prst="rect">
            <a:avLst/>
          </a:prstGeom>
          <a:noFill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5214950"/>
            <a:ext cx="2357454" cy="148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5357818" y="5643578"/>
            <a:ext cx="3286148" cy="571504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Цветок здоровья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6827"/>
            <a:ext cx="9144000" cy="6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36"/>
            <a:ext cx="885831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571604" y="357166"/>
            <a:ext cx="6643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Поляна желаний</a:t>
            </a:r>
            <a:endParaRPr lang="ru-RU" sz="4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урока:</a:t>
            </a:r>
            <a:endParaRPr lang="ru-RU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11715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857760"/>
            <a:ext cx="14287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214686"/>
            <a:ext cx="1428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786050" y="1857364"/>
            <a:ext cx="56436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соответствует отличному настроению.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786050" y="3643314"/>
            <a:ext cx="5286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вас хорошее  настроение.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5357826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плохое настроение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neka\Desktop\Марина\Картинки №2\International_Womens_Day_Female_holiday_on_8_March_014568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-28575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 descr="C:\Users\neka\Desktop\Марина\Картинки №2\294364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0"/>
            <a:ext cx="264318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2643182"/>
            <a:ext cx="907262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Lucida Console" pitchFamily="49" charset="0"/>
              </a:rPr>
              <a:t>«Имея доступ в сказочный дворец,  имя которому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Lucida Console" pitchFamily="49" charset="0"/>
              </a:rPr>
              <a:t>  - «Детство » , я всегда считал необходимым стать ребёнком только при этом условии дети не будут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Lucida Console" pitchFamily="49" charset="0"/>
              </a:rPr>
              <a:t> смотреть на вас как  на  человека, случайно проникшего за ворота их сказочного мира,  как  на  сторожа, охраняющего этот мир, сторожа, которому безразлично,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Lucida Console" pitchFamily="49" charset="0"/>
              </a:rPr>
              <a:t>что делается внутри этого мира»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Lucida Console" pitchFamily="49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Lucida Console" pitchFamily="49" charset="0"/>
              </a:rPr>
              <a:t>                                             В.А.Сухомлинский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Lucida Console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Тема нашего занятия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«Секреты здоровья»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786190"/>
            <a:ext cx="293226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67" y="4071942"/>
            <a:ext cx="303453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3786214" cy="237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285728"/>
            <a:ext cx="1490665" cy="152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4500570"/>
            <a:ext cx="236555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1500174"/>
            <a:ext cx="2786082" cy="204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Словарь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Здоровье</a:t>
            </a:r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это состояние полного физического и душевного благополучия, а не только отсутствие болезней.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Цель нашего занятие </a:t>
            </a:r>
            <a:r>
              <a:rPr lang="ru-RU" sz="2000" dirty="0" smtClean="0"/>
              <a:t>- 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как быть здоровым, питаться правильно,  соблюдать правила  гигиены, заниматься спортом, общаться  с людьми, полезные привычки.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214290"/>
            <a:ext cx="48577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ысль древнего философа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Афанасия Афанасьевича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Фете: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baseline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«Единственная красота,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которую я знаю –это ЗДОРОВЬЕ»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57166"/>
            <a:ext cx="2109795" cy="280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 descr="C:\Program Files\Microsoft Office\CLIPART\PUB60COR\J0153516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4491352"/>
            <a:ext cx="4500594" cy="2038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53578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i="1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u="sng" dirty="0" smtClean="0">
                <a:solidFill>
                  <a:schemeClr val="accent2">
                    <a:lumMod val="75000"/>
                  </a:schemeClr>
                </a:solidFill>
              </a:rPr>
              <a:t>Тест «Твоё здоровье»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Часто ли вы болеете?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Ставьте, рядом с цифрами «+»-да;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«- »-нет.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У меня часто болит голова.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У меня часто бывает насморк.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У меня часто болеют зубы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Иногда у меня болит ухо.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У меня нередко болит горло.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Каждый год я болею гриппом.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Иногда меня тошнит.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Некоторые продукты и лекарства вызывают у меня аллергию.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У меня болит спина.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Ко мне легко прилипают всякие болезни.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Посмотрите, чего же получилось больше  « + » или  « - ».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Если больше «+», то вы должны позаботиться о своём здоровье.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21912E"/>
                </a:solidFill>
              </a:rPr>
              <a:t>Живые цветы</a:t>
            </a:r>
            <a:endParaRPr lang="ru-RU" dirty="0">
              <a:solidFill>
                <a:srgbClr val="21912E"/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4058862" cy="303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512672"/>
            <a:ext cx="2571768" cy="29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СЕКРЕТ – закаленное тело, соблюдение правил гигиены.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СЕКРЕТ – хороший характер.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СЕКРЕТ – правильное питание и режим дня.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СЕКРЕТ – ежедневный физический труд.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Секреты долголетия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338</TotalTime>
  <Words>1057</Words>
  <Application>Microsoft Office PowerPoint</Application>
  <PresentationFormat>Экран (4:3)</PresentationFormat>
  <Paragraphs>186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Бинарный урок «Секреты здоровья»</vt:lpstr>
      <vt:lpstr>Слайд 2</vt:lpstr>
      <vt:lpstr>Слайд 3</vt:lpstr>
      <vt:lpstr>Тема нашего занятия «Секреты здоровья»</vt:lpstr>
      <vt:lpstr>  Цель нашего занятие -  как быть здоровым, питаться правильно,  соблюдать правила  гигиены, заниматься спортом, общаться  с людьми, полезные привычки. </vt:lpstr>
      <vt:lpstr>Слайд 6</vt:lpstr>
      <vt:lpstr>Слайд 7</vt:lpstr>
      <vt:lpstr>Живые цветы</vt:lpstr>
      <vt:lpstr>Секреты долголетия</vt:lpstr>
      <vt:lpstr>Слайд 10</vt:lpstr>
      <vt:lpstr>Слайд 11</vt:lpstr>
      <vt:lpstr>Слайд 12</vt:lpstr>
      <vt:lpstr>РЕЖИМ ДНЯ</vt:lpstr>
      <vt:lpstr>Физкультминутка «Движения животных» </vt:lpstr>
      <vt:lpstr>Слайд 15</vt:lpstr>
      <vt:lpstr>2 фактор «Правила гигиены»</vt:lpstr>
      <vt:lpstr>3 фактор –рациональное   питание</vt:lpstr>
      <vt:lpstr>4 фактор – профилактика  пагубных привычек</vt:lpstr>
      <vt:lpstr>Традиции ЗОЖ</vt:lpstr>
      <vt:lpstr>Слайд 20</vt:lpstr>
      <vt:lpstr>Слайд 21</vt:lpstr>
      <vt:lpstr>Оценка урока:</vt:lpstr>
      <vt:lpstr>Слайд 23</vt:lpstr>
    </vt:vector>
  </TitlesOfParts>
  <Company>Wg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–класс  «Секреты здоровья»</dc:title>
  <dc:creator>FoM</dc:creator>
  <cp:lastModifiedBy>FoM</cp:lastModifiedBy>
  <cp:revision>39</cp:revision>
  <dcterms:created xsi:type="dcterms:W3CDTF">2010-11-28T10:28:31Z</dcterms:created>
  <dcterms:modified xsi:type="dcterms:W3CDTF">2010-11-29T17:01:05Z</dcterms:modified>
</cp:coreProperties>
</file>