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66" r:id="rId3"/>
    <p:sldId id="259" r:id="rId4"/>
    <p:sldId id="267" r:id="rId5"/>
    <p:sldId id="260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DF33E-7AA4-4934-8201-A34F643F6358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84EA5-62E4-40FA-8403-A104E65CC7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84EA5-62E4-40FA-8403-A104E65CC79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84EA5-62E4-40FA-8403-A104E65CC79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084EA5-62E4-40FA-8403-A104E65CC79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Admin\Desktop\125b7ff885c84f9a53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211294"/>
            <a:ext cx="5429288" cy="5289539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596" y="285728"/>
            <a:ext cx="8501122" cy="7858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cs typeface="Browallia New" pitchFamily="34" charset="-34"/>
              </a:rPr>
              <a:t>В плену любви и ненависти</a:t>
            </a:r>
            <a:endParaRPr lang="ru-RU" sz="2400" b="1" dirty="0">
              <a:cs typeface="Browallia New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   </a:t>
            </a:r>
            <a:r>
              <a:rPr lang="ru-RU" b="1" dirty="0" smtClean="0">
                <a:solidFill>
                  <a:srgbClr val="FFC000"/>
                </a:solidFill>
              </a:rPr>
              <a:t>Мать М.Ю.Лермонтова</a:t>
            </a:r>
            <a:br>
              <a:rPr lang="ru-RU" b="1" dirty="0" smtClean="0">
                <a:solidFill>
                  <a:srgbClr val="FFC000"/>
                </a:solidFill>
              </a:rPr>
            </a:br>
            <a:r>
              <a:rPr lang="ru-RU" b="1" dirty="0" smtClean="0">
                <a:solidFill>
                  <a:srgbClr val="FFC000"/>
                </a:solidFill>
              </a:rPr>
              <a:t>              Мария Михайловна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170" name="Picture 2" descr="C:\Users\Admin\Desktop\0006-005-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500174"/>
            <a:ext cx="4929222" cy="469742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3050" y="1000108"/>
            <a:ext cx="6480048" cy="1000132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Отец М.Ю. Лермонтова</a:t>
            </a:r>
          </a:p>
          <a:p>
            <a:pPr algn="ctr"/>
            <a:r>
              <a:rPr lang="ru-RU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Юрий Петрович</a:t>
            </a:r>
          </a:p>
          <a:p>
            <a:endParaRPr lang="ru-RU" dirty="0"/>
          </a:p>
        </p:txBody>
      </p:sp>
      <p:pic>
        <p:nvPicPr>
          <p:cNvPr id="8194" name="Picture 2" descr="C:\Users\Admin\Desktop\Ю.П._Лермонтов,_отец_М.Ю._Лермонтов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857364"/>
            <a:ext cx="4714908" cy="40211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00042"/>
            <a:ext cx="7139014" cy="9175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</a:rPr>
              <a:t>Бабушка М.Ю.Лермонтова</a:t>
            </a:r>
            <a:br>
              <a:rPr lang="ru-RU" sz="3600" b="1" dirty="0" smtClean="0">
                <a:solidFill>
                  <a:srgbClr val="FFC000"/>
                </a:solidFill>
              </a:rPr>
            </a:br>
            <a:r>
              <a:rPr lang="ru-RU" sz="3600" b="1" dirty="0" smtClean="0">
                <a:solidFill>
                  <a:srgbClr val="FFC000"/>
                </a:solidFill>
              </a:rPr>
              <a:t>Елизавета Алексеевна Арсеньева</a:t>
            </a:r>
            <a:r>
              <a:rPr lang="ru-RU" sz="4800" b="1" dirty="0" smtClean="0">
                <a:solidFill>
                  <a:srgbClr val="FFC000"/>
                </a:solidFill>
              </a:rPr>
              <a:t/>
            </a:r>
            <a:br>
              <a:rPr lang="ru-RU" sz="4800" b="1" dirty="0" smtClean="0">
                <a:solidFill>
                  <a:srgbClr val="FFC000"/>
                </a:solidFill>
              </a:rPr>
            </a:br>
            <a:endParaRPr lang="ru-RU" dirty="0"/>
          </a:p>
        </p:txBody>
      </p:sp>
      <p:pic>
        <p:nvPicPr>
          <p:cNvPr id="3074" name="Picture 2" descr="C:\Users\Admin\Desktop\424104_3_i_00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643050"/>
            <a:ext cx="3709806" cy="4525963"/>
          </a:xfrm>
          <a:prstGeom prst="rect">
            <a:avLst/>
          </a:prstGeom>
          <a:noFill/>
        </p:spPr>
      </p:pic>
      <p:pic>
        <p:nvPicPr>
          <p:cNvPr id="4" name="Picture 2" descr="C:\Users\Admin\Desktop\bab8bf5a50b910d1fd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857364"/>
            <a:ext cx="5676900" cy="37814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dmin\Desktop\cf2b67a1d537956d136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14422"/>
            <a:ext cx="7651010" cy="51435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Desktop\u_4d928a98bcb587b6ca2caf6a5456a618_8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2852"/>
            <a:ext cx="8858280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Другая 1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58</TotalTime>
  <Words>19</Words>
  <PresentationFormat>Экран (4:3)</PresentationFormat>
  <Paragraphs>8</Paragraphs>
  <Slides>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Слайд 1</vt:lpstr>
      <vt:lpstr>        Мать М.Ю.Лермонтова               Мария Михайловна</vt:lpstr>
      <vt:lpstr>Слайд 3</vt:lpstr>
      <vt:lpstr>Бабушка М.Ю.Лермонтова Елизавета Алексеевна Арсеньева 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</cp:revision>
  <dcterms:created xsi:type="dcterms:W3CDTF">2019-11-08T15:13:04Z</dcterms:created>
  <dcterms:modified xsi:type="dcterms:W3CDTF">2019-11-09T16:00:11Z</dcterms:modified>
</cp:coreProperties>
</file>