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4" r:id="rId2"/>
    <p:sldId id="276" r:id="rId3"/>
    <p:sldId id="272" r:id="rId4"/>
    <p:sldId id="279" r:id="rId5"/>
    <p:sldId id="282" r:id="rId6"/>
    <p:sldId id="266" r:id="rId7"/>
    <p:sldId id="275" r:id="rId8"/>
    <p:sldId id="273" r:id="rId9"/>
    <p:sldId id="280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12.02.2023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Муниципальное казённое общеобразовательное учреждение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Савкинская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средняя общеобразовательная школа имени Александра Лескова Новосибирской области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Баганского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района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Приложение к проекту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5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«Любить, ценить и охранять»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Пришкольный участок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D:\белоконева\ФОТО 2021-2022\ДЕНЬ УРОЖАЯ\IMG_20210924_13045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340768"/>
            <a:ext cx="4038600" cy="4680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D:\белоконева\ФОТО 2021-2022\ДЕНЬ УРОЖАЯ\IMG_20210924_13054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340768"/>
            <a:ext cx="4038600" cy="4680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D:\белоконева\ФОТО 2021-2022\ДЕНЬ УРОЖАЯ\IMG_20210924_1304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340768"/>
            <a:ext cx="4038600" cy="4680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Декоративное украшение двора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6" name="Picture 4" descr="G:\ПРОЕКТ ЭКОЛОГ\IMG_713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702425" y="1699260"/>
            <a:ext cx="3395749" cy="452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5" name="Picture 3" descr="G:\ПРОЕКТ ЭКОЛОГ\IMG_713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122025" y="1699260"/>
            <a:ext cx="3395749" cy="452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Выставка поделок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G:\ПРОЕКТ ЭКОЛОГ\IMG_814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123728" y="2564904"/>
            <a:ext cx="5201920" cy="2463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ЭКОУРОКИ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Наталья\Desktop\Конкурс моя зеленая школа\ФОТО\ЭКО\WhatsApp Image 2021-11-26 at 14.09.04.jpe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28650" y="1600200"/>
            <a:ext cx="3543300" cy="4724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C:\Users\Наталья\Desktop\Конкурс моя зеленая школа\ФОТО\Экоурок\IMG_810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799907" y="2447405"/>
            <a:ext cx="4039985" cy="30299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Распространение агитационного материала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G:\ПРОЕКТ ЭКОЛОГ\WhatsApp Image 2021-04-01 at 12.59.46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630892" y="1554163"/>
            <a:ext cx="6034616" cy="45259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686800" cy="84124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Уход за комнатными растениями и пришкольной территорией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G:\ПРОЕКТ ЭКОЛОГ\WhatsApp Image 2021-09-24 at 12.40.12 (1).jpe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28650" y="1600200"/>
            <a:ext cx="3543300" cy="4724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7" name="Picture 3" descr="G:\ПРОЕКТ ЭКОЛОГ\WhatsApp Image 2021-09-24 at 12.40.13 (1).jpe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8200" y="1828610"/>
            <a:ext cx="4343400" cy="42675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86800" cy="84124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Школьная научно – практическая конференция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G:\ПРОЕКТ ЭКОЛОГ\WhatsApp Image 2021-03-22 at 09.34.35.jpe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58358" y="1600200"/>
            <a:ext cx="3483883" cy="4724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59" name="Picture 3" descr="G:\ПРОЕКТ ЭКОЛОГ\WhatsApp Image 2021-03-22 at 09.53.37.jpe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138292" y="1600200"/>
            <a:ext cx="3363216" cy="4724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Районная газета «Степная нива»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Наталья\Desktop\Конкурс моя зеленая школа\ФОТО\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29990" r="15527"/>
          <a:stretch>
            <a:fillRect/>
          </a:stretch>
        </p:blipFill>
        <p:spPr bwMode="auto">
          <a:xfrm>
            <a:off x="785786" y="1500174"/>
            <a:ext cx="8004264" cy="43830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92</TotalTime>
  <Words>39</Words>
  <Application>Microsoft Office PowerPoint</Application>
  <PresentationFormat>Экран (4:3)</PresentationFormat>
  <Paragraphs>12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Трек</vt:lpstr>
      <vt:lpstr> Муниципальное казённое общеобразовательное учреждение Савкинская средняя общеобразовательная школа имени Александра Лескова Новосибирской области Баганского района</vt:lpstr>
      <vt:lpstr>Пришкольный участок</vt:lpstr>
      <vt:lpstr>Декоративное украшение двора</vt:lpstr>
      <vt:lpstr>Выставка поделок</vt:lpstr>
      <vt:lpstr>ЭКОУРОКИ</vt:lpstr>
      <vt:lpstr>Распространение агитационного материала</vt:lpstr>
      <vt:lpstr>Уход за комнатными растениями и пришкольной территорией</vt:lpstr>
      <vt:lpstr>Школьная научно – практическая конференция</vt:lpstr>
      <vt:lpstr>Районная газета «Степная нива»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Наталья</cp:lastModifiedBy>
  <cp:revision>33</cp:revision>
  <dcterms:created xsi:type="dcterms:W3CDTF">2022-01-09T09:03:32Z</dcterms:created>
  <dcterms:modified xsi:type="dcterms:W3CDTF">2023-02-12T11:40:15Z</dcterms:modified>
</cp:coreProperties>
</file>