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9" d="100"/>
          <a:sy n="99" d="100"/>
        </p:scale>
        <p:origin x="-24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12.04.2018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12.04.2018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12.04.2018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12.04.2018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F:\семинар информатика\karta-gorodov-krim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8964488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49" name="Рисунок 1" descr="karta-gorodov-krim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260648"/>
            <a:ext cx="8964488" cy="6453335"/>
          </a:xfrm>
          <a:prstGeom prst="rect">
            <a:avLst/>
          </a:prstGeom>
          <a:noFill/>
        </p:spPr>
      </p:pic>
      <p:sp>
        <p:nvSpPr>
          <p:cNvPr id="2051" name="Rectangle 3"/>
          <p:cNvSpPr>
            <a:spLocks noChangeArrowheads="1"/>
          </p:cNvSpPr>
          <p:nvPr/>
        </p:nvSpPr>
        <p:spPr bwMode="auto">
          <a:xfrm>
            <a:off x="6444208" y="2852936"/>
            <a:ext cx="819150" cy="285750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/>
            </a:solidFill>
            <a:prstDash val="dash"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7956376" y="3212976"/>
            <a:ext cx="647700" cy="247650"/>
          </a:xfrm>
          <a:prstGeom prst="rect">
            <a:avLst/>
          </a:prstGeom>
          <a:solidFill>
            <a:srgbClr val="66FF99"/>
          </a:solidFill>
          <a:ln w="9525">
            <a:solidFill>
              <a:srgbClr val="66FF99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2" name="AutoShape 4"/>
          <p:cNvSpPr>
            <a:spLocks noChangeArrowheads="1"/>
          </p:cNvSpPr>
          <p:nvPr/>
        </p:nvSpPr>
        <p:spPr bwMode="auto">
          <a:xfrm>
            <a:off x="2843808" y="692696"/>
            <a:ext cx="819150" cy="157163"/>
          </a:xfrm>
          <a:prstGeom prst="roundRect">
            <a:avLst>
              <a:gd name="adj" fmla="val 16667"/>
            </a:avLst>
          </a:prstGeom>
          <a:solidFill>
            <a:srgbClr val="66FF99"/>
          </a:solidFill>
          <a:ln w="9525">
            <a:solidFill>
              <a:srgbClr val="66FF99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3" name="Rectangle 5"/>
          <p:cNvSpPr>
            <a:spLocks noChangeArrowheads="1"/>
          </p:cNvSpPr>
          <p:nvPr/>
        </p:nvSpPr>
        <p:spPr bwMode="auto">
          <a:xfrm>
            <a:off x="3131840" y="1196752"/>
            <a:ext cx="1638300" cy="219075"/>
          </a:xfrm>
          <a:prstGeom prst="rect">
            <a:avLst/>
          </a:prstGeom>
          <a:solidFill>
            <a:srgbClr val="66FF99"/>
          </a:solidFill>
          <a:ln w="9525">
            <a:solidFill>
              <a:srgbClr val="66FF99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7" name="Rectangle 9"/>
          <p:cNvSpPr>
            <a:spLocks noChangeArrowheads="1"/>
          </p:cNvSpPr>
          <p:nvPr/>
        </p:nvSpPr>
        <p:spPr bwMode="auto">
          <a:xfrm>
            <a:off x="4427984" y="1988840"/>
            <a:ext cx="942975" cy="219075"/>
          </a:xfrm>
          <a:prstGeom prst="rect">
            <a:avLst/>
          </a:prstGeom>
          <a:solidFill>
            <a:srgbClr val="66FF99"/>
          </a:solidFill>
          <a:ln w="9525">
            <a:solidFill>
              <a:srgbClr val="66FF99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4" name="Rectangle 6"/>
          <p:cNvSpPr>
            <a:spLocks noChangeArrowheads="1"/>
          </p:cNvSpPr>
          <p:nvPr/>
        </p:nvSpPr>
        <p:spPr bwMode="auto">
          <a:xfrm>
            <a:off x="4644008" y="3861048"/>
            <a:ext cx="962025" cy="219075"/>
          </a:xfrm>
          <a:prstGeom prst="rect">
            <a:avLst/>
          </a:prstGeom>
          <a:solidFill>
            <a:srgbClr val="66FF99"/>
          </a:solidFill>
          <a:ln w="9525">
            <a:solidFill>
              <a:srgbClr val="66FF99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66" name="Rectangle 18"/>
          <p:cNvSpPr>
            <a:spLocks noChangeArrowheads="1"/>
          </p:cNvSpPr>
          <p:nvPr/>
        </p:nvSpPr>
        <p:spPr bwMode="auto">
          <a:xfrm>
            <a:off x="2195736" y="3501008"/>
            <a:ext cx="1085850" cy="219075"/>
          </a:xfrm>
          <a:prstGeom prst="rect">
            <a:avLst/>
          </a:prstGeom>
          <a:solidFill>
            <a:srgbClr val="66FF99"/>
          </a:solidFill>
          <a:ln w="9525">
            <a:solidFill>
              <a:srgbClr val="66FF99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5" name="Rectangle 7"/>
          <p:cNvSpPr>
            <a:spLocks noChangeArrowheads="1"/>
          </p:cNvSpPr>
          <p:nvPr/>
        </p:nvSpPr>
        <p:spPr bwMode="auto">
          <a:xfrm>
            <a:off x="2699792" y="3789040"/>
            <a:ext cx="533400" cy="209550"/>
          </a:xfrm>
          <a:prstGeom prst="rect">
            <a:avLst/>
          </a:prstGeom>
          <a:solidFill>
            <a:srgbClr val="66FF99"/>
          </a:solidFill>
          <a:ln w="9525">
            <a:solidFill>
              <a:srgbClr val="66FF99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6" name="Rectangle 8"/>
          <p:cNvSpPr>
            <a:spLocks noChangeArrowheads="1"/>
          </p:cNvSpPr>
          <p:nvPr/>
        </p:nvSpPr>
        <p:spPr bwMode="auto">
          <a:xfrm>
            <a:off x="2699792" y="5517232"/>
            <a:ext cx="1000125" cy="219075"/>
          </a:xfrm>
          <a:prstGeom prst="rect">
            <a:avLst/>
          </a:prstGeom>
          <a:solidFill>
            <a:srgbClr val="66FF99"/>
          </a:solidFill>
          <a:ln w="9525">
            <a:solidFill>
              <a:srgbClr val="66FF99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8" name="Rectangle 10"/>
          <p:cNvSpPr>
            <a:spLocks noChangeArrowheads="1"/>
          </p:cNvSpPr>
          <p:nvPr/>
        </p:nvSpPr>
        <p:spPr bwMode="auto">
          <a:xfrm>
            <a:off x="2627784" y="4365104"/>
            <a:ext cx="1009650" cy="219075"/>
          </a:xfrm>
          <a:prstGeom prst="rect">
            <a:avLst/>
          </a:prstGeom>
          <a:solidFill>
            <a:srgbClr val="66FF99"/>
          </a:solidFill>
          <a:ln w="9525">
            <a:solidFill>
              <a:srgbClr val="66FF99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9" name="Rectangle 11"/>
          <p:cNvSpPr>
            <a:spLocks noChangeArrowheads="1"/>
          </p:cNvSpPr>
          <p:nvPr/>
        </p:nvSpPr>
        <p:spPr bwMode="auto">
          <a:xfrm>
            <a:off x="2483768" y="5013176"/>
            <a:ext cx="542925" cy="257175"/>
          </a:xfrm>
          <a:prstGeom prst="rect">
            <a:avLst/>
          </a:prstGeom>
          <a:solidFill>
            <a:srgbClr val="66FF99"/>
          </a:solidFill>
          <a:ln w="9525">
            <a:solidFill>
              <a:srgbClr val="66FF99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60" name="Rectangle 12"/>
          <p:cNvSpPr>
            <a:spLocks noChangeArrowheads="1"/>
          </p:cNvSpPr>
          <p:nvPr/>
        </p:nvSpPr>
        <p:spPr bwMode="auto">
          <a:xfrm>
            <a:off x="5940152" y="3933056"/>
            <a:ext cx="523875" cy="295275"/>
          </a:xfrm>
          <a:prstGeom prst="rect">
            <a:avLst/>
          </a:prstGeom>
          <a:solidFill>
            <a:srgbClr val="66FF99"/>
          </a:solidFill>
          <a:ln w="9525">
            <a:solidFill>
              <a:srgbClr val="66FF99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61" name="Rectangle 13"/>
          <p:cNvSpPr>
            <a:spLocks noChangeArrowheads="1"/>
          </p:cNvSpPr>
          <p:nvPr/>
        </p:nvSpPr>
        <p:spPr bwMode="auto">
          <a:xfrm>
            <a:off x="5652120" y="4725144"/>
            <a:ext cx="314325" cy="219075"/>
          </a:xfrm>
          <a:prstGeom prst="rect">
            <a:avLst/>
          </a:prstGeom>
          <a:solidFill>
            <a:srgbClr val="66FF99"/>
          </a:solidFill>
          <a:ln w="9525">
            <a:solidFill>
              <a:srgbClr val="66FF99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67" name="Rectangle 19"/>
          <p:cNvSpPr>
            <a:spLocks noChangeArrowheads="1"/>
          </p:cNvSpPr>
          <p:nvPr/>
        </p:nvSpPr>
        <p:spPr bwMode="auto">
          <a:xfrm>
            <a:off x="6444208" y="4005064"/>
            <a:ext cx="1038225" cy="447675"/>
          </a:xfrm>
          <a:prstGeom prst="rect">
            <a:avLst/>
          </a:prstGeom>
          <a:solidFill>
            <a:srgbClr val="FFFFFF"/>
          </a:solidFill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62" name="Rectangle 14"/>
          <p:cNvSpPr>
            <a:spLocks noChangeArrowheads="1"/>
          </p:cNvSpPr>
          <p:nvPr/>
        </p:nvSpPr>
        <p:spPr bwMode="auto">
          <a:xfrm>
            <a:off x="5940152" y="4725144"/>
            <a:ext cx="266700" cy="219075"/>
          </a:xfrm>
          <a:prstGeom prst="rect">
            <a:avLst/>
          </a:prstGeom>
          <a:solidFill>
            <a:srgbClr val="FFFFFF"/>
          </a:solidFill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63" name="Rectangle 15"/>
          <p:cNvSpPr>
            <a:spLocks noChangeArrowheads="1"/>
          </p:cNvSpPr>
          <p:nvPr/>
        </p:nvSpPr>
        <p:spPr bwMode="auto">
          <a:xfrm>
            <a:off x="4427984" y="5301208"/>
            <a:ext cx="828675" cy="238125"/>
          </a:xfrm>
          <a:prstGeom prst="rect">
            <a:avLst/>
          </a:prstGeom>
          <a:solidFill>
            <a:srgbClr val="FFFFFF"/>
          </a:solidFill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64" name="Rectangle 16"/>
          <p:cNvSpPr>
            <a:spLocks noChangeArrowheads="1"/>
          </p:cNvSpPr>
          <p:nvPr/>
        </p:nvSpPr>
        <p:spPr bwMode="auto">
          <a:xfrm>
            <a:off x="3923928" y="5877272"/>
            <a:ext cx="720080" cy="156592"/>
          </a:xfrm>
          <a:prstGeom prst="rect">
            <a:avLst/>
          </a:prstGeom>
          <a:solidFill>
            <a:srgbClr val="FFFFFF"/>
          </a:solidFill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65" name="Rectangle 17"/>
          <p:cNvSpPr>
            <a:spLocks noChangeArrowheads="1"/>
          </p:cNvSpPr>
          <p:nvPr/>
        </p:nvSpPr>
        <p:spPr bwMode="auto">
          <a:xfrm>
            <a:off x="2267744" y="4365104"/>
            <a:ext cx="371475" cy="219075"/>
          </a:xfrm>
          <a:prstGeom prst="rect">
            <a:avLst/>
          </a:prstGeom>
          <a:solidFill>
            <a:srgbClr val="FFFFFF"/>
          </a:solidFill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68" name="Rectangle 20"/>
          <p:cNvSpPr>
            <a:spLocks noChangeArrowheads="1"/>
          </p:cNvSpPr>
          <p:nvPr/>
        </p:nvSpPr>
        <p:spPr bwMode="auto">
          <a:xfrm>
            <a:off x="1763688" y="5085184"/>
            <a:ext cx="714375" cy="257175"/>
          </a:xfrm>
          <a:prstGeom prst="rect">
            <a:avLst/>
          </a:prstGeom>
          <a:solidFill>
            <a:srgbClr val="FFFFFF"/>
          </a:solidFill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69" name="Rectangle 21"/>
          <p:cNvSpPr>
            <a:spLocks noChangeArrowheads="1"/>
          </p:cNvSpPr>
          <p:nvPr/>
        </p:nvSpPr>
        <p:spPr bwMode="auto">
          <a:xfrm>
            <a:off x="955675" y="6276975"/>
            <a:ext cx="1238250" cy="361950"/>
          </a:xfrm>
          <a:prstGeom prst="rect">
            <a:avLst/>
          </a:prstGeom>
          <a:solidFill>
            <a:srgbClr val="FFFFFF"/>
          </a:solidFill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70" name="Rectangle 2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071" name="Rectangle 23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7" name="Прямоугольник 26"/>
          <p:cNvSpPr/>
          <p:nvPr/>
        </p:nvSpPr>
        <p:spPr>
          <a:xfrm>
            <a:off x="1043608" y="5589240"/>
            <a:ext cx="1152128" cy="1440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рямоугольник 27"/>
          <p:cNvSpPr/>
          <p:nvPr/>
        </p:nvSpPr>
        <p:spPr>
          <a:xfrm>
            <a:off x="3419872" y="6381328"/>
            <a:ext cx="720080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51</TotalTime>
  <Words>0</Words>
  <Application>Microsoft Office PowerPoint</Application>
  <PresentationFormat>Экран (4:3)</PresentationFormat>
  <Paragraphs>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Interaktivnaya doska</dc:creator>
  <cp:lastModifiedBy>Interaktivnaya doska</cp:lastModifiedBy>
  <cp:revision>7</cp:revision>
  <dcterms:created xsi:type="dcterms:W3CDTF">2018-04-12T07:43:56Z</dcterms:created>
  <dcterms:modified xsi:type="dcterms:W3CDTF">2018-04-12T09:17:57Z</dcterms:modified>
</cp:coreProperties>
</file>