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72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0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75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3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74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02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7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32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4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76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1CE6C-05AF-4505-9E9F-07D606C1122E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9938D-16D9-4E30-BC54-EEDEC4EC6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4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 /><Relationship Id="rId13" Type="http://schemas.openxmlformats.org/officeDocument/2006/relationships/image" Target="../media/image12.png" /><Relationship Id="rId18" Type="http://schemas.openxmlformats.org/officeDocument/2006/relationships/image" Target="../media/image17.jpeg" /><Relationship Id="rId26" Type="http://schemas.openxmlformats.org/officeDocument/2006/relationships/image" Target="../media/image25.jpeg" /><Relationship Id="rId39" Type="http://schemas.openxmlformats.org/officeDocument/2006/relationships/image" Target="../media/image38.jpeg" /><Relationship Id="rId3" Type="http://schemas.openxmlformats.org/officeDocument/2006/relationships/image" Target="../media/image2.png" /><Relationship Id="rId21" Type="http://schemas.openxmlformats.org/officeDocument/2006/relationships/image" Target="../media/image20.jpeg" /><Relationship Id="rId34" Type="http://schemas.openxmlformats.org/officeDocument/2006/relationships/image" Target="../media/image33.jpeg" /><Relationship Id="rId42" Type="http://schemas.openxmlformats.org/officeDocument/2006/relationships/image" Target="../media/image41.jpeg" /><Relationship Id="rId47" Type="http://schemas.openxmlformats.org/officeDocument/2006/relationships/image" Target="../media/image46.jpeg" /><Relationship Id="rId7" Type="http://schemas.openxmlformats.org/officeDocument/2006/relationships/image" Target="../media/image6.png" /><Relationship Id="rId12" Type="http://schemas.openxmlformats.org/officeDocument/2006/relationships/image" Target="../media/image11.png" /><Relationship Id="rId17" Type="http://schemas.openxmlformats.org/officeDocument/2006/relationships/image" Target="../media/image16.png" /><Relationship Id="rId25" Type="http://schemas.openxmlformats.org/officeDocument/2006/relationships/image" Target="../media/image24.jpeg" /><Relationship Id="rId33" Type="http://schemas.openxmlformats.org/officeDocument/2006/relationships/image" Target="../media/image32.jpeg" /><Relationship Id="rId38" Type="http://schemas.openxmlformats.org/officeDocument/2006/relationships/image" Target="../media/image37.jpeg" /><Relationship Id="rId46" Type="http://schemas.openxmlformats.org/officeDocument/2006/relationships/image" Target="../media/image45.jpeg" /><Relationship Id="rId2" Type="http://schemas.openxmlformats.org/officeDocument/2006/relationships/image" Target="../media/image1.png" /><Relationship Id="rId16" Type="http://schemas.openxmlformats.org/officeDocument/2006/relationships/image" Target="../media/image15.png" /><Relationship Id="rId20" Type="http://schemas.openxmlformats.org/officeDocument/2006/relationships/image" Target="../media/image19.jpeg" /><Relationship Id="rId29" Type="http://schemas.openxmlformats.org/officeDocument/2006/relationships/image" Target="../media/image28.jpeg" /><Relationship Id="rId41" Type="http://schemas.openxmlformats.org/officeDocument/2006/relationships/image" Target="../media/image40.jpe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png" /><Relationship Id="rId11" Type="http://schemas.openxmlformats.org/officeDocument/2006/relationships/image" Target="../media/image10.png" /><Relationship Id="rId24" Type="http://schemas.openxmlformats.org/officeDocument/2006/relationships/image" Target="../media/image23.jpeg" /><Relationship Id="rId32" Type="http://schemas.openxmlformats.org/officeDocument/2006/relationships/image" Target="../media/image31.jpeg" /><Relationship Id="rId37" Type="http://schemas.openxmlformats.org/officeDocument/2006/relationships/image" Target="../media/image36.jpeg" /><Relationship Id="rId40" Type="http://schemas.openxmlformats.org/officeDocument/2006/relationships/image" Target="../media/image39.jpeg" /><Relationship Id="rId45" Type="http://schemas.openxmlformats.org/officeDocument/2006/relationships/image" Target="../media/image44.jpeg" /><Relationship Id="rId5" Type="http://schemas.openxmlformats.org/officeDocument/2006/relationships/image" Target="../media/image4.png" /><Relationship Id="rId15" Type="http://schemas.openxmlformats.org/officeDocument/2006/relationships/image" Target="../media/image14.png" /><Relationship Id="rId23" Type="http://schemas.openxmlformats.org/officeDocument/2006/relationships/image" Target="../media/image22.jpeg" /><Relationship Id="rId28" Type="http://schemas.openxmlformats.org/officeDocument/2006/relationships/image" Target="../media/image27.jpeg" /><Relationship Id="rId36" Type="http://schemas.openxmlformats.org/officeDocument/2006/relationships/image" Target="../media/image35.jpeg" /><Relationship Id="rId10" Type="http://schemas.openxmlformats.org/officeDocument/2006/relationships/image" Target="../media/image9.png" /><Relationship Id="rId19" Type="http://schemas.openxmlformats.org/officeDocument/2006/relationships/image" Target="../media/image18.jpeg" /><Relationship Id="rId31" Type="http://schemas.openxmlformats.org/officeDocument/2006/relationships/image" Target="../media/image30.jpeg" /><Relationship Id="rId44" Type="http://schemas.openxmlformats.org/officeDocument/2006/relationships/image" Target="../media/image43.jpeg" /><Relationship Id="rId4" Type="http://schemas.openxmlformats.org/officeDocument/2006/relationships/image" Target="../media/image3.png" /><Relationship Id="rId9" Type="http://schemas.openxmlformats.org/officeDocument/2006/relationships/image" Target="../media/image8.png" /><Relationship Id="rId14" Type="http://schemas.openxmlformats.org/officeDocument/2006/relationships/image" Target="../media/image13.png" /><Relationship Id="rId22" Type="http://schemas.openxmlformats.org/officeDocument/2006/relationships/image" Target="../media/image21.png" /><Relationship Id="rId27" Type="http://schemas.openxmlformats.org/officeDocument/2006/relationships/image" Target="../media/image26.jpeg" /><Relationship Id="rId30" Type="http://schemas.openxmlformats.org/officeDocument/2006/relationships/image" Target="../media/image29.jpeg" /><Relationship Id="rId35" Type="http://schemas.openxmlformats.org/officeDocument/2006/relationships/image" Target="../media/image34.jpeg" /><Relationship Id="rId43" Type="http://schemas.openxmlformats.org/officeDocument/2006/relationships/image" Target="../media/image42.jpeg" /><Relationship Id="rId48" Type="http://schemas.openxmlformats.org/officeDocument/2006/relationships/image" Target="../media/image4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95108"/>
              </p:ext>
            </p:extLst>
          </p:nvPr>
        </p:nvGraphicFramePr>
        <p:xfrm>
          <a:off x="-21660" y="0"/>
          <a:ext cx="12192000" cy="730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05324143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24881662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595176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913735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0297515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86585185"/>
                    </a:ext>
                  </a:extLst>
                </a:gridCol>
              </a:tblGrid>
              <a:tr h="11648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/>
                        <a:t>visit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/>
                        <a:t>play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/>
                        <a:t>write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/>
                        <a:t>drink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/>
                        <a:t>swim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747014"/>
                  </a:ext>
                </a:extLst>
              </a:tr>
              <a:tr h="1164803">
                <a:tc>
                  <a:txBody>
                    <a:bodyPr/>
                    <a:lstStyle/>
                    <a:p>
                      <a:r>
                        <a:rPr lang="en-US" sz="4400" dirty="0" err="1"/>
                        <a:t>Pres.S</a:t>
                      </a:r>
                      <a:r>
                        <a:rPr lang="en-US" sz="4400" dirty="0"/>
                        <a:t>.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47690"/>
                  </a:ext>
                </a:extLst>
              </a:tr>
              <a:tr h="1164803">
                <a:tc>
                  <a:txBody>
                    <a:bodyPr/>
                    <a:lstStyle/>
                    <a:p>
                      <a:r>
                        <a:rPr lang="en-US" sz="4400" dirty="0" err="1"/>
                        <a:t>Pres.C</a:t>
                      </a:r>
                      <a:r>
                        <a:rPr lang="en-US" sz="4400" dirty="0"/>
                        <a:t>.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103160"/>
                  </a:ext>
                </a:extLst>
              </a:tr>
              <a:tr h="1164803">
                <a:tc>
                  <a:txBody>
                    <a:bodyPr/>
                    <a:lstStyle/>
                    <a:p>
                      <a:r>
                        <a:rPr lang="en-US" sz="4400" dirty="0" err="1"/>
                        <a:t>Past.S</a:t>
                      </a:r>
                      <a:r>
                        <a:rPr lang="en-US" sz="4400" dirty="0"/>
                        <a:t>.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104561"/>
                  </a:ext>
                </a:extLst>
              </a:tr>
              <a:tr h="1164803">
                <a:tc>
                  <a:txBody>
                    <a:bodyPr/>
                    <a:lstStyle/>
                    <a:p>
                      <a:r>
                        <a:rPr lang="en-US" sz="4400" dirty="0" err="1"/>
                        <a:t>Fut.S</a:t>
                      </a:r>
                      <a:r>
                        <a:rPr lang="en-US" sz="4400" dirty="0"/>
                        <a:t>.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907027"/>
                  </a:ext>
                </a:extLst>
              </a:tr>
              <a:tr h="1483352">
                <a:tc>
                  <a:txBody>
                    <a:bodyPr/>
                    <a:lstStyle/>
                    <a:p>
                      <a:r>
                        <a:rPr lang="en-US" sz="4400" dirty="0"/>
                        <a:t>Going</a:t>
                      </a:r>
                      <a:r>
                        <a:rPr lang="en-US" sz="4400" baseline="0" dirty="0"/>
                        <a:t> to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846365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94" y="1450786"/>
            <a:ext cx="1394850" cy="8653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039" y="4812224"/>
            <a:ext cx="1284560" cy="8911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82" y="2411913"/>
            <a:ext cx="1465372" cy="8062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61" y="3774210"/>
            <a:ext cx="1093413" cy="6896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96" y="2644585"/>
            <a:ext cx="810630" cy="7295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652" y="6064838"/>
            <a:ext cx="1167092" cy="8062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779" y="3581221"/>
            <a:ext cx="1275580" cy="7931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709" y="4523838"/>
            <a:ext cx="989765" cy="11546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698" y="2644584"/>
            <a:ext cx="1136096" cy="76292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86" y="5991827"/>
            <a:ext cx="1539052" cy="80629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005" y="3774209"/>
            <a:ext cx="848474" cy="801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237" y="1296240"/>
            <a:ext cx="1326009" cy="86617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23" y="5837226"/>
            <a:ext cx="907884" cy="115462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4" y="2357624"/>
            <a:ext cx="1174273" cy="102077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622" y="1359120"/>
            <a:ext cx="1227120" cy="86617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904" y="3608645"/>
            <a:ext cx="963029" cy="96695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753" y="1400715"/>
            <a:ext cx="953953" cy="70158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59" y="6146485"/>
            <a:ext cx="1438954" cy="70158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662" y="4681341"/>
            <a:ext cx="1243386" cy="86617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414" y="2516938"/>
            <a:ext cx="1003719" cy="79538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144" y="4769642"/>
            <a:ext cx="626785" cy="86839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142" y="1214163"/>
            <a:ext cx="2069915" cy="11020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068" y="1214163"/>
            <a:ext cx="2038766" cy="110200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300" y="1214163"/>
            <a:ext cx="1921185" cy="112547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310" y="1171337"/>
            <a:ext cx="2053688" cy="116830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142" y="2277572"/>
            <a:ext cx="2076926" cy="1232391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82" y="2244932"/>
            <a:ext cx="2034121" cy="126503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04" y="2304637"/>
            <a:ext cx="2050891" cy="120532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681" y="2314157"/>
            <a:ext cx="1978804" cy="120775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295" y="2329914"/>
            <a:ext cx="2049738" cy="119844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192" y="3518634"/>
            <a:ext cx="2082964" cy="1107728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81" y="3496091"/>
            <a:ext cx="2018114" cy="112160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616" y="3509580"/>
            <a:ext cx="2006333" cy="1108111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806" y="3479826"/>
            <a:ext cx="2081342" cy="109664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869" y="4617691"/>
            <a:ext cx="2091754" cy="1162571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330" y="4666788"/>
            <a:ext cx="2071125" cy="1109691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92891" y="5764968"/>
            <a:ext cx="2210646" cy="154239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465" y="4609919"/>
            <a:ext cx="1992019" cy="109345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484" y="4582206"/>
            <a:ext cx="2063286" cy="118276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292" y="5734948"/>
            <a:ext cx="2053764" cy="143069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260" y="5764628"/>
            <a:ext cx="2029284" cy="1416649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758" y="5733228"/>
            <a:ext cx="2045011" cy="1432414"/>
          </a:xfrm>
          <a:prstGeom prst="rect">
            <a:avLst/>
          </a:prstGeom>
        </p:spPr>
      </p:pic>
      <p:pic>
        <p:nvPicPr>
          <p:cNvPr id="57" name="Рисунок 58">
            <a:extLst>
              <a:ext uri="{FF2B5EF4-FFF2-40B4-BE49-F238E27FC236}">
                <a16:creationId xmlns:a16="http://schemas.microsoft.com/office/drawing/2014/main" id="{CA6AF1ED-1F57-1D48-B841-D550E96B183B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189" y="4761781"/>
            <a:ext cx="716864" cy="640876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150987" y="4626362"/>
            <a:ext cx="1999596" cy="1058939"/>
          </a:xfrm>
          <a:prstGeom prst="rect">
            <a:avLst/>
          </a:prstGeom>
        </p:spPr>
      </p:pic>
      <p:pic>
        <p:nvPicPr>
          <p:cNvPr id="59" name="Рисунок 59">
            <a:extLst>
              <a:ext uri="{FF2B5EF4-FFF2-40B4-BE49-F238E27FC236}">
                <a16:creationId xmlns:a16="http://schemas.microsoft.com/office/drawing/2014/main" id="{88A950A6-FAE9-3649-8B24-EBF59E134A81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420" y="3676973"/>
            <a:ext cx="828556" cy="74072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486" y="3523901"/>
            <a:ext cx="2021984" cy="1136441"/>
          </a:xfrm>
          <a:prstGeom prst="rect">
            <a:avLst/>
          </a:prstGeom>
        </p:spPr>
      </p:pic>
      <p:pic>
        <p:nvPicPr>
          <p:cNvPr id="60" name="Рисунок 60">
            <a:extLst>
              <a:ext uri="{FF2B5EF4-FFF2-40B4-BE49-F238E27FC236}">
                <a16:creationId xmlns:a16="http://schemas.microsoft.com/office/drawing/2014/main" id="{A2B4E453-8468-534C-A0AA-62050BAB1D80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22" y="1310157"/>
            <a:ext cx="967984" cy="86537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28" y="1241768"/>
            <a:ext cx="2078076" cy="1102000"/>
          </a:xfrm>
          <a:prstGeom prst="rect">
            <a:avLst/>
          </a:prstGeom>
        </p:spPr>
      </p:pic>
      <p:pic>
        <p:nvPicPr>
          <p:cNvPr id="61" name="Рисунок 61">
            <a:extLst>
              <a:ext uri="{FF2B5EF4-FFF2-40B4-BE49-F238E27FC236}">
                <a16:creationId xmlns:a16="http://schemas.microsoft.com/office/drawing/2014/main" id="{A202AC61-C9CE-7C41-A349-EFDC1CC1584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306" y="5967544"/>
            <a:ext cx="1272086" cy="1137245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147" y="5719820"/>
            <a:ext cx="2041474" cy="150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4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ARTYOM</dc:creator>
  <cp:lastModifiedBy>Неизвестный пользователь</cp:lastModifiedBy>
  <cp:revision>6</cp:revision>
  <dcterms:created xsi:type="dcterms:W3CDTF">2020-08-17T21:02:43Z</dcterms:created>
  <dcterms:modified xsi:type="dcterms:W3CDTF">2020-08-18T12:47:07Z</dcterms:modified>
</cp:coreProperties>
</file>