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9" r:id="rId2"/>
    <p:sldId id="273" r:id="rId3"/>
    <p:sldId id="269" r:id="rId4"/>
    <p:sldId id="274" r:id="rId5"/>
    <p:sldId id="278" r:id="rId6"/>
    <p:sldId id="284" r:id="rId7"/>
    <p:sldId id="275" r:id="rId8"/>
    <p:sldId id="286" r:id="rId9"/>
    <p:sldId id="276" r:id="rId10"/>
    <p:sldId id="285" r:id="rId11"/>
    <p:sldId id="280" r:id="rId12"/>
    <p:sldId id="287" r:id="rId13"/>
    <p:sldId id="282" r:id="rId14"/>
    <p:sldId id="288" r:id="rId15"/>
    <p:sldId id="281" r:id="rId16"/>
    <p:sldId id="283" r:id="rId17"/>
    <p:sldId id="272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699"/>
    <a:srgbClr val="66CCFF"/>
    <a:srgbClr val="996633"/>
    <a:srgbClr val="432B8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23" autoAdjust="0"/>
    <p:restoredTop sz="89068" autoAdjust="0"/>
  </p:normalViewPr>
  <p:slideViewPr>
    <p:cSldViewPr>
      <p:cViewPr>
        <p:scale>
          <a:sx n="67" d="100"/>
          <a:sy n="67" d="100"/>
        </p:scale>
        <p:origin x="-1000" y="4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FC74C-AA09-445C-9073-306DFE8D02FD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4A171-DFFC-4C09-B50A-D394C440BB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6695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4A171-DFFC-4C09-B50A-D394C440BBED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384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5814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60CEB-9484-452D-9207-F5B007E7C5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BFA0E-6351-40CD-9A72-664BD002EF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4FE33-4ADF-46A5-A63C-2F5B0C80CE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D994E-FA99-48B2-AF13-8B8820FD20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E1ED4-87C6-4DE7-B25E-66B55BBB23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ACD64-AE1A-4067-96F6-A2B8997433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702775-FE08-436A-9212-2E2C20CFB1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6E537-2ABF-48A2-AF7F-8B347D8A9F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1DEB8-9C03-4E7F-BD80-B498745B20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7A255-CFF8-4457-9593-AB1FD05FA3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BD19D5-28F9-4523-89F6-7E378F47EA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fld id="{B6486534-F85F-4C0C-9267-7FCF1BB675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J:\Luntik_-_ya_rodilsya_(xMusic.name)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J:\muzyka_-_dlya_fizkultminutki(1).mp3" TargetMode="Externa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gif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35.png"/><Relationship Id="rId5" Type="http://schemas.openxmlformats.org/officeDocument/2006/relationships/image" Target="../media/image34.gif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J:\ugadayka-2-gusenicy-vupsen-i-pupsen-luntik.mp3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hyperlink" Target="file:///D:\Downloads\DragAndDropRobotSetup.ex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Downloads\Neizvesten_-_plesk_vody_v_more.mp3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J:\luntik-titry.mp3" TargetMode="External"/><Relationship Id="rId1" Type="http://schemas.openxmlformats.org/officeDocument/2006/relationships/audio" Target="file:///J:\zvuki_amfibij_-_Kamyshovaya_zhaba_Epidalea_calamita%20(www.mp3zv.me).mp3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 descr="http://s011.radikal.ru/i317/1207/bb/7204aee45e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6632"/>
            <a:ext cx="9144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0" y="461963"/>
            <a:ext cx="91440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fontAlgn="t" hangingPunct="0"/>
            <a:endParaRPr lang="ru-RU" sz="2000" b="1">
              <a:solidFill>
                <a:srgbClr val="FF0000"/>
              </a:solidFill>
              <a:cs typeface="Times New Roman" pitchFamily="18" charset="0"/>
            </a:endParaRPr>
          </a:p>
          <a:p>
            <a:pPr algn="ctr" eaLnBrk="0" hangingPunct="0"/>
            <a:endParaRPr lang="ru-RU"/>
          </a:p>
        </p:txBody>
      </p:sp>
      <p:sp>
        <p:nvSpPr>
          <p:cNvPr id="3076" name="TextBox 2"/>
          <p:cNvSpPr txBox="1">
            <a:spLocks noChangeArrowheads="1"/>
          </p:cNvSpPr>
          <p:nvPr/>
        </p:nvSpPr>
        <p:spPr bwMode="auto">
          <a:xfrm>
            <a:off x="107504" y="188640"/>
            <a:ext cx="542925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FFFF00"/>
                </a:solidFill>
              </a:rPr>
              <a:t>Путешествие в волшебный лес</a:t>
            </a:r>
            <a:endParaRPr lang="ru-RU" sz="5400" b="1" i="1" dirty="0">
              <a:solidFill>
                <a:srgbClr val="FFFF00"/>
              </a:solidFill>
            </a:endParaRPr>
          </a:p>
        </p:txBody>
      </p:sp>
      <p:pic>
        <p:nvPicPr>
          <p:cNvPr id="5" name="Luntik_-_ya_rodilsya_(xMusic.na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23528" y="6654800"/>
            <a:ext cx="203200" cy="203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0" y="4653136"/>
            <a:ext cx="38884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FFFF00"/>
                </a:solidFill>
              </a:rPr>
              <a:t>Дьячкова</a:t>
            </a:r>
            <a:r>
              <a:rPr lang="ru-RU" sz="2400" b="1" dirty="0" smtClean="0">
                <a:solidFill>
                  <a:srgbClr val="FFFF00"/>
                </a:solidFill>
              </a:rPr>
              <a:t> Анна Владимировна</a:t>
            </a:r>
          </a:p>
          <a:p>
            <a:r>
              <a:rPr lang="ru-RU" sz="2400" b="1" dirty="0" smtClean="0">
                <a:solidFill>
                  <a:srgbClr val="FFFF00"/>
                </a:solidFill>
              </a:rPr>
              <a:t>Воспитатель ГБДОУ Д/С №127</a:t>
            </a:r>
          </a:p>
          <a:p>
            <a:r>
              <a:rPr lang="ru-RU" sz="2400" b="1" dirty="0" smtClean="0">
                <a:solidFill>
                  <a:srgbClr val="FFFF00"/>
                </a:solidFill>
              </a:rPr>
              <a:t>Выборгского района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4" name="Picture 8" descr="https://pp.userapi.com/c6037/u200825733/video/l_189b9417.jpg"/>
          <p:cNvPicPr>
            <a:picLocks noChangeAspect="1" noChangeArrowheads="1"/>
          </p:cNvPicPr>
          <p:nvPr/>
        </p:nvPicPr>
        <p:blipFill>
          <a:blip r:embed="rId3" cstate="print"/>
          <a:srcRect l="16537" t="12600" r="5501"/>
          <a:stretch>
            <a:fillRect/>
          </a:stretch>
        </p:blipFill>
        <p:spPr bwMode="auto">
          <a:xfrm>
            <a:off x="3347864" y="404664"/>
            <a:ext cx="2600620" cy="2186609"/>
          </a:xfrm>
          <a:prstGeom prst="rect">
            <a:avLst/>
          </a:prstGeom>
          <a:noFill/>
        </p:spPr>
      </p:pic>
      <p:pic>
        <p:nvPicPr>
          <p:cNvPr id="9222" name="Picture 6" descr="https://get.pxhere.com/photo/nature-grass-lawn-meadow-sweet-animal-cute-wildlife-green-frog-amphibian-fauna-tree-frog-fun-figure-vertebrate-funny-macro-photography-ranidae-6674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5100" y="1556792"/>
            <a:ext cx="2491452" cy="1656184"/>
          </a:xfrm>
          <a:prstGeom prst="rect">
            <a:avLst/>
          </a:prstGeom>
          <a:noFill/>
        </p:spPr>
      </p:pic>
      <p:pic>
        <p:nvPicPr>
          <p:cNvPr id="9218" name="Picture 2" descr="https://klv-oboi.ru/img/gallery/3/thumbs/thumb_l_50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3212976"/>
            <a:ext cx="2722574" cy="1944216"/>
          </a:xfrm>
          <a:prstGeom prst="rect">
            <a:avLst/>
          </a:prstGeom>
          <a:noFill/>
        </p:spPr>
      </p:pic>
      <p:cxnSp>
        <p:nvCxnSpPr>
          <p:cNvPr id="4" name="Прямая со стрелкой 3"/>
          <p:cNvCxnSpPr/>
          <p:nvPr/>
        </p:nvCxnSpPr>
        <p:spPr bwMode="auto">
          <a:xfrm flipV="1">
            <a:off x="4283968" y="4869160"/>
            <a:ext cx="144016" cy="1080120"/>
          </a:xfrm>
          <a:prstGeom prst="straightConnector1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cxnSp>
        <p:nvCxnSpPr>
          <p:cNvPr id="9" name="Прямая со стрелкой 8"/>
          <p:cNvCxnSpPr/>
          <p:nvPr/>
        </p:nvCxnSpPr>
        <p:spPr bwMode="auto">
          <a:xfrm flipV="1">
            <a:off x="7596336" y="2708920"/>
            <a:ext cx="0" cy="1440160"/>
          </a:xfrm>
          <a:prstGeom prst="straightConnector1">
            <a:avLst/>
          </a:prstGeom>
          <a:noFill/>
          <a:ln w="76200" cap="flat" cmpd="sng" algn="ctr">
            <a:solidFill>
              <a:srgbClr val="FF6699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cxnSp>
        <p:nvCxnSpPr>
          <p:cNvPr id="12" name="Прямая со стрелкой 11"/>
          <p:cNvCxnSpPr/>
          <p:nvPr/>
        </p:nvCxnSpPr>
        <p:spPr bwMode="auto">
          <a:xfrm flipH="1">
            <a:off x="2915816" y="2636912"/>
            <a:ext cx="2088232" cy="864096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6" name="Прямая со стрелкой 15"/>
          <p:cNvCxnSpPr/>
          <p:nvPr/>
        </p:nvCxnSpPr>
        <p:spPr bwMode="auto">
          <a:xfrm flipH="1">
            <a:off x="5580112" y="2276872"/>
            <a:ext cx="1656184" cy="0"/>
          </a:xfrm>
          <a:prstGeom prst="straightConnector1">
            <a:avLst/>
          </a:prstGeom>
          <a:noFill/>
          <a:ln w="762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sp>
        <p:nvSpPr>
          <p:cNvPr id="23" name="Прямоугольник 22"/>
          <p:cNvSpPr/>
          <p:nvPr/>
        </p:nvSpPr>
        <p:spPr bwMode="auto">
          <a:xfrm>
            <a:off x="4067944" y="5805264"/>
            <a:ext cx="144016" cy="648072"/>
          </a:xfrm>
          <a:prstGeom prst="rect">
            <a:avLst/>
          </a:prstGeom>
          <a:solidFill>
            <a:srgbClr val="9966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4283968" y="5877272"/>
            <a:ext cx="360040" cy="576064"/>
          </a:xfrm>
          <a:prstGeom prst="rect">
            <a:avLst/>
          </a:prstGeom>
          <a:solidFill>
            <a:srgbClr val="9966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Облако 24"/>
          <p:cNvSpPr/>
          <p:nvPr/>
        </p:nvSpPr>
        <p:spPr bwMode="auto">
          <a:xfrm>
            <a:off x="6084168" y="3933056"/>
            <a:ext cx="914400" cy="914400"/>
          </a:xfrm>
          <a:prstGeom prst="cloud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Облако 25"/>
          <p:cNvSpPr/>
          <p:nvPr/>
        </p:nvSpPr>
        <p:spPr bwMode="auto">
          <a:xfrm>
            <a:off x="6047656" y="3933056"/>
            <a:ext cx="3096344" cy="1800200"/>
          </a:xfrm>
          <a:prstGeom prst="cloud">
            <a:avLst/>
          </a:prstGeom>
          <a:solidFill>
            <a:srgbClr val="66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 bwMode="auto">
          <a:xfrm>
            <a:off x="3779912" y="3717032"/>
            <a:ext cx="1152128" cy="864096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 bwMode="auto">
          <a:xfrm>
            <a:off x="5076056" y="4509120"/>
            <a:ext cx="1224136" cy="72008"/>
          </a:xfrm>
          <a:prstGeom prst="straightConnector1">
            <a:avLst/>
          </a:prstGeom>
          <a:noFill/>
          <a:ln w="762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sp>
        <p:nvSpPr>
          <p:cNvPr id="17" name="Двойная волна 16"/>
          <p:cNvSpPr/>
          <p:nvPr/>
        </p:nvSpPr>
        <p:spPr bwMode="auto">
          <a:xfrm>
            <a:off x="7740352" y="4221088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Двойная волна 17"/>
          <p:cNvSpPr/>
          <p:nvPr/>
        </p:nvSpPr>
        <p:spPr bwMode="auto">
          <a:xfrm>
            <a:off x="6444208" y="4293096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Двойная волна 18"/>
          <p:cNvSpPr/>
          <p:nvPr/>
        </p:nvSpPr>
        <p:spPr bwMode="auto">
          <a:xfrm>
            <a:off x="7236296" y="4653136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Двойная волна 19"/>
          <p:cNvSpPr/>
          <p:nvPr/>
        </p:nvSpPr>
        <p:spPr bwMode="auto">
          <a:xfrm>
            <a:off x="6732240" y="5157192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ata3.proshkolu.ru/content/media/pic/std/2000000/1863000/1862560-8efb7ef33edca5e3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332656"/>
            <a:ext cx="1939215" cy="2520280"/>
          </a:xfrm>
          <a:prstGeom prst="rect">
            <a:avLst/>
          </a:prstGeom>
          <a:noFill/>
        </p:spPr>
      </p:pic>
      <p:pic>
        <p:nvPicPr>
          <p:cNvPr id="12302" name="Picture 14" descr="https://cdn.anderbot.com/static/windows/thumbs/screen/9wzdncrdl642/image_3.jpg"/>
          <p:cNvPicPr>
            <a:picLocks noChangeAspect="1" noChangeArrowheads="1"/>
          </p:cNvPicPr>
          <p:nvPr/>
        </p:nvPicPr>
        <p:blipFill>
          <a:blip r:embed="rId4" cstate="print"/>
          <a:srcRect l="37278" t="23873" b="-799"/>
          <a:stretch>
            <a:fillRect/>
          </a:stretch>
        </p:blipFill>
        <p:spPr bwMode="auto">
          <a:xfrm>
            <a:off x="3923928" y="2780928"/>
            <a:ext cx="5220072" cy="4248472"/>
          </a:xfrm>
          <a:prstGeom prst="rect">
            <a:avLst/>
          </a:prstGeom>
          <a:noFill/>
        </p:spPr>
      </p:pic>
      <p:pic>
        <p:nvPicPr>
          <p:cNvPr id="12304" name="Picture 16" descr="https://arhivurokov.ru/kopilka/up/html/2017/12/18/k_5a37878f11b88/445000_1.jp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3482" b="50000"/>
          <a:stretch>
            <a:fillRect/>
          </a:stretch>
        </p:blipFill>
        <p:spPr bwMode="auto">
          <a:xfrm>
            <a:off x="-108520" y="1628800"/>
            <a:ext cx="3956922" cy="30243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4" name="Picture 8" descr="https://pp.userapi.com/c6037/u200825733/video/l_189b9417.jpg"/>
          <p:cNvPicPr>
            <a:picLocks noChangeAspect="1" noChangeArrowheads="1"/>
          </p:cNvPicPr>
          <p:nvPr/>
        </p:nvPicPr>
        <p:blipFill>
          <a:blip r:embed="rId3" cstate="print"/>
          <a:srcRect l="16537" t="12600" r="5501"/>
          <a:stretch>
            <a:fillRect/>
          </a:stretch>
        </p:blipFill>
        <p:spPr bwMode="auto">
          <a:xfrm>
            <a:off x="4355976" y="980728"/>
            <a:ext cx="2290622" cy="1925961"/>
          </a:xfrm>
          <a:prstGeom prst="rect">
            <a:avLst/>
          </a:prstGeom>
          <a:noFill/>
        </p:spPr>
      </p:pic>
      <p:pic>
        <p:nvPicPr>
          <p:cNvPr id="9222" name="Picture 6" descr="https://get.pxhere.com/photo/nature-grass-lawn-meadow-sweet-animal-cute-wildlife-green-frog-amphibian-fauna-tree-frog-fun-figure-vertebrate-funny-macro-photography-ranidae-6674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51697" y="1988840"/>
            <a:ext cx="2192303" cy="1457326"/>
          </a:xfrm>
          <a:prstGeom prst="rect">
            <a:avLst/>
          </a:prstGeom>
          <a:noFill/>
        </p:spPr>
      </p:pic>
      <p:pic>
        <p:nvPicPr>
          <p:cNvPr id="9218" name="Picture 2" descr="https://klv-oboi.ru/img/gallery/3/thumbs/thumb_l_50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3429000"/>
            <a:ext cx="2189317" cy="1563412"/>
          </a:xfrm>
          <a:prstGeom prst="rect">
            <a:avLst/>
          </a:prstGeom>
          <a:noFill/>
        </p:spPr>
      </p:pic>
      <p:cxnSp>
        <p:nvCxnSpPr>
          <p:cNvPr id="4" name="Прямая со стрелкой 3"/>
          <p:cNvCxnSpPr/>
          <p:nvPr/>
        </p:nvCxnSpPr>
        <p:spPr bwMode="auto">
          <a:xfrm flipV="1">
            <a:off x="4355976" y="4653136"/>
            <a:ext cx="144016" cy="1080120"/>
          </a:xfrm>
          <a:prstGeom prst="straightConnector1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cxnSp>
        <p:nvCxnSpPr>
          <p:cNvPr id="12" name="Прямая со стрелкой 11"/>
          <p:cNvCxnSpPr/>
          <p:nvPr/>
        </p:nvCxnSpPr>
        <p:spPr bwMode="auto">
          <a:xfrm flipH="1">
            <a:off x="2915816" y="2636912"/>
            <a:ext cx="2088232" cy="864096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6" name="Прямая со стрелкой 15"/>
          <p:cNvCxnSpPr/>
          <p:nvPr/>
        </p:nvCxnSpPr>
        <p:spPr bwMode="auto">
          <a:xfrm flipH="1">
            <a:off x="5796136" y="2636912"/>
            <a:ext cx="1656184" cy="0"/>
          </a:xfrm>
          <a:prstGeom prst="straightConnector1">
            <a:avLst/>
          </a:prstGeom>
          <a:noFill/>
          <a:ln w="762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cxnSp>
        <p:nvCxnSpPr>
          <p:cNvPr id="18" name="Прямая со стрелкой 17"/>
          <p:cNvCxnSpPr/>
          <p:nvPr/>
        </p:nvCxnSpPr>
        <p:spPr bwMode="auto">
          <a:xfrm flipH="1">
            <a:off x="3203848" y="2204864"/>
            <a:ext cx="1296144" cy="0"/>
          </a:xfrm>
          <a:prstGeom prst="straightConnector1">
            <a:avLst/>
          </a:prstGeom>
          <a:noFill/>
          <a:ln w="76200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sp>
        <p:nvSpPr>
          <p:cNvPr id="23" name="Прямоугольник 22"/>
          <p:cNvSpPr/>
          <p:nvPr/>
        </p:nvSpPr>
        <p:spPr bwMode="auto">
          <a:xfrm>
            <a:off x="4067944" y="5805264"/>
            <a:ext cx="144016" cy="648072"/>
          </a:xfrm>
          <a:prstGeom prst="rect">
            <a:avLst/>
          </a:prstGeom>
          <a:solidFill>
            <a:srgbClr val="9966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4283968" y="5877272"/>
            <a:ext cx="360040" cy="576064"/>
          </a:xfrm>
          <a:prstGeom prst="rect">
            <a:avLst/>
          </a:prstGeom>
          <a:solidFill>
            <a:srgbClr val="9966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Облако 24"/>
          <p:cNvSpPr/>
          <p:nvPr/>
        </p:nvSpPr>
        <p:spPr bwMode="auto">
          <a:xfrm>
            <a:off x="6084168" y="3933056"/>
            <a:ext cx="914400" cy="914400"/>
          </a:xfrm>
          <a:prstGeom prst="cloud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Облако 25"/>
          <p:cNvSpPr/>
          <p:nvPr/>
        </p:nvSpPr>
        <p:spPr bwMode="auto">
          <a:xfrm>
            <a:off x="6228184" y="4149080"/>
            <a:ext cx="2736304" cy="1584176"/>
          </a:xfrm>
          <a:prstGeom prst="cloud">
            <a:avLst/>
          </a:prstGeom>
          <a:solidFill>
            <a:srgbClr val="66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 bwMode="auto">
          <a:xfrm>
            <a:off x="3779912" y="3717032"/>
            <a:ext cx="1152128" cy="864096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 bwMode="auto">
          <a:xfrm>
            <a:off x="5148064" y="4725144"/>
            <a:ext cx="1224136" cy="72008"/>
          </a:xfrm>
          <a:prstGeom prst="straightConnector1">
            <a:avLst/>
          </a:prstGeom>
          <a:noFill/>
          <a:ln w="762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cxnSp>
        <p:nvCxnSpPr>
          <p:cNvPr id="9" name="Прямая со стрелкой 8"/>
          <p:cNvCxnSpPr/>
          <p:nvPr/>
        </p:nvCxnSpPr>
        <p:spPr bwMode="auto">
          <a:xfrm flipV="1">
            <a:off x="7596336" y="3140968"/>
            <a:ext cx="0" cy="1440160"/>
          </a:xfrm>
          <a:prstGeom prst="straightConnector1">
            <a:avLst/>
          </a:prstGeom>
          <a:noFill/>
          <a:ln w="76200" cap="flat" cmpd="sng" algn="ctr">
            <a:solidFill>
              <a:srgbClr val="FF6699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pic>
        <p:nvPicPr>
          <p:cNvPr id="17" name="Picture 2" descr="http://itd1.mycdn.me/image?id=852088654402&amp;t=20&amp;plc=WEB&amp;tkn=*xH-46GMwa3L_dg_dpoifwf9NwZw"/>
          <p:cNvPicPr>
            <a:picLocks noChangeAspect="1" noChangeArrowheads="1"/>
          </p:cNvPicPr>
          <p:nvPr/>
        </p:nvPicPr>
        <p:blipFill>
          <a:blip r:embed="rId6" cstate="print"/>
          <a:srcRect l="30163" t="17229" r="32492" b="4285"/>
          <a:stretch>
            <a:fillRect/>
          </a:stretch>
        </p:blipFill>
        <p:spPr bwMode="auto">
          <a:xfrm>
            <a:off x="1619672" y="764704"/>
            <a:ext cx="1584176" cy="2498124"/>
          </a:xfrm>
          <a:prstGeom prst="rect">
            <a:avLst/>
          </a:prstGeom>
          <a:noFill/>
        </p:spPr>
      </p:pic>
      <p:sp>
        <p:nvSpPr>
          <p:cNvPr id="21" name="Двойная волна 20"/>
          <p:cNvSpPr/>
          <p:nvPr/>
        </p:nvSpPr>
        <p:spPr bwMode="auto">
          <a:xfrm>
            <a:off x="7740352" y="4365104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Двойная волна 21"/>
          <p:cNvSpPr/>
          <p:nvPr/>
        </p:nvSpPr>
        <p:spPr bwMode="auto">
          <a:xfrm>
            <a:off x="6588224" y="4581128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Двойная волна 26"/>
          <p:cNvSpPr/>
          <p:nvPr/>
        </p:nvSpPr>
        <p:spPr bwMode="auto">
          <a:xfrm>
            <a:off x="7740352" y="4869160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8" name="Двойная волна 27"/>
          <p:cNvSpPr/>
          <p:nvPr/>
        </p:nvSpPr>
        <p:spPr bwMode="auto">
          <a:xfrm>
            <a:off x="6732240" y="5229200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uzyka_-_dlya_fizkultminutki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70400" y="3327400"/>
            <a:ext cx="203200" cy="203200"/>
          </a:xfrm>
          <a:prstGeom prst="rect">
            <a:avLst/>
          </a:prstGeom>
        </p:spPr>
      </p:pic>
      <p:pic>
        <p:nvPicPr>
          <p:cNvPr id="7170" name="Picture 2" descr="http://itd1.mycdn.me/image?id=852088654402&amp;t=20&amp;plc=WEB&amp;tkn=*xH-46GMwa3L_dg_dpoifwf9NwZ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620688"/>
            <a:ext cx="6365034" cy="477584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5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4" name="Picture 8" descr="https://pp.userapi.com/c6037/u200825733/video/l_189b9417.jpg"/>
          <p:cNvPicPr>
            <a:picLocks noChangeAspect="1" noChangeArrowheads="1"/>
          </p:cNvPicPr>
          <p:nvPr/>
        </p:nvPicPr>
        <p:blipFill>
          <a:blip r:embed="rId3" cstate="print"/>
          <a:srcRect l="16537" t="12600" r="5501"/>
          <a:stretch>
            <a:fillRect/>
          </a:stretch>
        </p:blipFill>
        <p:spPr bwMode="auto">
          <a:xfrm>
            <a:off x="4355976" y="1416004"/>
            <a:ext cx="1944216" cy="1634702"/>
          </a:xfrm>
          <a:prstGeom prst="rect">
            <a:avLst/>
          </a:prstGeom>
          <a:noFill/>
        </p:spPr>
      </p:pic>
      <p:pic>
        <p:nvPicPr>
          <p:cNvPr id="9222" name="Picture 6" descr="https://get.pxhere.com/photo/nature-grass-lawn-meadow-sweet-animal-cute-wildlife-green-frog-amphibian-fauna-tree-frog-fun-figure-vertebrate-funny-macro-photography-ranidae-6674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1916832"/>
            <a:ext cx="1759007" cy="1169294"/>
          </a:xfrm>
          <a:prstGeom prst="rect">
            <a:avLst/>
          </a:prstGeom>
          <a:noFill/>
        </p:spPr>
      </p:pic>
      <p:pic>
        <p:nvPicPr>
          <p:cNvPr id="9218" name="Picture 2" descr="https://klv-oboi.ru/img/gallery/3/thumbs/thumb_l_50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3501008"/>
            <a:ext cx="2016722" cy="1440160"/>
          </a:xfrm>
          <a:prstGeom prst="rect">
            <a:avLst/>
          </a:prstGeom>
          <a:noFill/>
        </p:spPr>
      </p:pic>
      <p:cxnSp>
        <p:nvCxnSpPr>
          <p:cNvPr id="4" name="Прямая со стрелкой 3"/>
          <p:cNvCxnSpPr/>
          <p:nvPr/>
        </p:nvCxnSpPr>
        <p:spPr bwMode="auto">
          <a:xfrm flipV="1">
            <a:off x="4283968" y="4797152"/>
            <a:ext cx="144016" cy="1080120"/>
          </a:xfrm>
          <a:prstGeom prst="straightConnector1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cxnSp>
        <p:nvCxnSpPr>
          <p:cNvPr id="12" name="Прямая со стрелкой 11"/>
          <p:cNvCxnSpPr/>
          <p:nvPr/>
        </p:nvCxnSpPr>
        <p:spPr bwMode="auto">
          <a:xfrm flipH="1">
            <a:off x="3059832" y="2348880"/>
            <a:ext cx="2088232" cy="864096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6" name="Прямая со стрелкой 15"/>
          <p:cNvCxnSpPr/>
          <p:nvPr/>
        </p:nvCxnSpPr>
        <p:spPr bwMode="auto">
          <a:xfrm flipH="1">
            <a:off x="5652120" y="2060848"/>
            <a:ext cx="1656184" cy="0"/>
          </a:xfrm>
          <a:prstGeom prst="straightConnector1">
            <a:avLst/>
          </a:prstGeom>
          <a:noFill/>
          <a:ln w="762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cxnSp>
        <p:nvCxnSpPr>
          <p:cNvPr id="18" name="Прямая со стрелкой 17"/>
          <p:cNvCxnSpPr/>
          <p:nvPr/>
        </p:nvCxnSpPr>
        <p:spPr bwMode="auto">
          <a:xfrm flipH="1">
            <a:off x="3203848" y="2204864"/>
            <a:ext cx="1080120" cy="0"/>
          </a:xfrm>
          <a:prstGeom prst="straightConnector1">
            <a:avLst/>
          </a:prstGeom>
          <a:noFill/>
          <a:ln w="76200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cxnSp>
        <p:nvCxnSpPr>
          <p:cNvPr id="22" name="Прямая со стрелкой 21"/>
          <p:cNvCxnSpPr/>
          <p:nvPr/>
        </p:nvCxnSpPr>
        <p:spPr bwMode="auto">
          <a:xfrm flipH="1">
            <a:off x="1259632" y="2276872"/>
            <a:ext cx="288032" cy="1224136"/>
          </a:xfrm>
          <a:prstGeom prst="straightConnector1">
            <a:avLst/>
          </a:prstGeom>
          <a:noFill/>
          <a:ln w="762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sp>
        <p:nvSpPr>
          <p:cNvPr id="23" name="Прямоугольник 22"/>
          <p:cNvSpPr/>
          <p:nvPr/>
        </p:nvSpPr>
        <p:spPr bwMode="auto">
          <a:xfrm>
            <a:off x="4067944" y="5805264"/>
            <a:ext cx="144016" cy="648072"/>
          </a:xfrm>
          <a:prstGeom prst="rect">
            <a:avLst/>
          </a:prstGeom>
          <a:solidFill>
            <a:srgbClr val="9966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4283968" y="5877272"/>
            <a:ext cx="360040" cy="576064"/>
          </a:xfrm>
          <a:prstGeom prst="rect">
            <a:avLst/>
          </a:prstGeom>
          <a:solidFill>
            <a:srgbClr val="9966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Облако 24"/>
          <p:cNvSpPr/>
          <p:nvPr/>
        </p:nvSpPr>
        <p:spPr bwMode="auto">
          <a:xfrm>
            <a:off x="6084168" y="3933056"/>
            <a:ext cx="914400" cy="914400"/>
          </a:xfrm>
          <a:prstGeom prst="cloud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Облако 25"/>
          <p:cNvSpPr/>
          <p:nvPr/>
        </p:nvSpPr>
        <p:spPr bwMode="auto">
          <a:xfrm>
            <a:off x="6516216" y="4149080"/>
            <a:ext cx="2520280" cy="1584176"/>
          </a:xfrm>
          <a:prstGeom prst="cloud">
            <a:avLst/>
          </a:prstGeom>
          <a:solidFill>
            <a:srgbClr val="66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 bwMode="auto">
          <a:xfrm>
            <a:off x="3779912" y="3717032"/>
            <a:ext cx="1152128" cy="864096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 bwMode="auto">
          <a:xfrm>
            <a:off x="5652120" y="4509120"/>
            <a:ext cx="1224136" cy="72008"/>
          </a:xfrm>
          <a:prstGeom prst="straightConnector1">
            <a:avLst/>
          </a:prstGeom>
          <a:noFill/>
          <a:ln w="762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pic>
        <p:nvPicPr>
          <p:cNvPr id="9232" name="Picture 16" descr="https://vignette.wikia.nocookie.net/luntik/images/9/94/%D0%98%D0%B2%D0%B0-0.jpg/revision/latest?cb=20170704123850&amp;path-prefix=r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3573016"/>
            <a:ext cx="2696738" cy="1522116"/>
          </a:xfrm>
          <a:prstGeom prst="rect">
            <a:avLst/>
          </a:prstGeom>
          <a:noFill/>
        </p:spPr>
      </p:pic>
      <p:cxnSp>
        <p:nvCxnSpPr>
          <p:cNvPr id="9" name="Прямая со стрелкой 8"/>
          <p:cNvCxnSpPr/>
          <p:nvPr/>
        </p:nvCxnSpPr>
        <p:spPr bwMode="auto">
          <a:xfrm flipV="1">
            <a:off x="7596336" y="2708920"/>
            <a:ext cx="0" cy="1440160"/>
          </a:xfrm>
          <a:prstGeom prst="straightConnector1">
            <a:avLst/>
          </a:prstGeom>
          <a:noFill/>
          <a:ln w="76200" cap="flat" cmpd="sng" algn="ctr">
            <a:solidFill>
              <a:srgbClr val="FF6699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pic>
        <p:nvPicPr>
          <p:cNvPr id="5122" name="Picture 2" descr="http://itd1.mycdn.me/image?id=852088654402&amp;t=20&amp;plc=WEB&amp;tkn=*xH-46GMwa3L_dg_dpoifwf9NwZw"/>
          <p:cNvPicPr>
            <a:picLocks noChangeAspect="1" noChangeArrowheads="1"/>
          </p:cNvPicPr>
          <p:nvPr/>
        </p:nvPicPr>
        <p:blipFill>
          <a:blip r:embed="rId7" cstate="print"/>
          <a:srcRect l="30163" t="17229" r="32492" b="4285"/>
          <a:stretch>
            <a:fillRect/>
          </a:stretch>
        </p:blipFill>
        <p:spPr bwMode="auto">
          <a:xfrm>
            <a:off x="1619672" y="620688"/>
            <a:ext cx="1584176" cy="2498124"/>
          </a:xfrm>
          <a:prstGeom prst="rect">
            <a:avLst/>
          </a:prstGeom>
          <a:noFill/>
        </p:spPr>
      </p:pic>
      <p:sp>
        <p:nvSpPr>
          <p:cNvPr id="28" name="Двойная волна 27"/>
          <p:cNvSpPr/>
          <p:nvPr/>
        </p:nvSpPr>
        <p:spPr bwMode="auto">
          <a:xfrm>
            <a:off x="7812360" y="4293096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9" name="Двойная волна 28"/>
          <p:cNvSpPr/>
          <p:nvPr/>
        </p:nvSpPr>
        <p:spPr bwMode="auto">
          <a:xfrm>
            <a:off x="6876256" y="4581128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30" name="Двойная волна 29"/>
          <p:cNvSpPr/>
          <p:nvPr/>
        </p:nvSpPr>
        <p:spPr bwMode="auto">
          <a:xfrm>
            <a:off x="7956376" y="4941168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31" name="Двойная волна 30"/>
          <p:cNvSpPr/>
          <p:nvPr/>
        </p:nvSpPr>
        <p:spPr bwMode="auto">
          <a:xfrm>
            <a:off x="6876256" y="5085184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s2.dmcdn.net/W3Umo/x720-4m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50" y="0"/>
            <a:ext cx="9099550" cy="6858000"/>
          </a:xfrm>
          <a:prstGeom prst="rect">
            <a:avLst/>
          </a:prstGeom>
          <a:noFill/>
        </p:spPr>
      </p:pic>
      <p:pic>
        <p:nvPicPr>
          <p:cNvPr id="2050" name="Picture 2" descr="https://arhivurokov.ru/intolimp/html/2017/06/10/i_593c5641d1d8e/phpY3qVa2_Konspekt-Luntik-1_3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00" t="3931" r="14601" b="12216"/>
          <a:stretch>
            <a:fillRect/>
          </a:stretch>
        </p:blipFill>
        <p:spPr bwMode="auto">
          <a:xfrm>
            <a:off x="4716016" y="3429000"/>
            <a:ext cx="1535795" cy="2808312"/>
          </a:xfrm>
          <a:prstGeom prst="rect">
            <a:avLst/>
          </a:prstGeom>
          <a:noFill/>
        </p:spPr>
      </p:pic>
      <p:pic>
        <p:nvPicPr>
          <p:cNvPr id="2058" name="Picture 10" descr="http://img2.1001golos.ru/ratings/1341000/1340213/pic5.gif"/>
          <p:cNvPicPr>
            <a:picLocks noChangeAspect="1" noChangeArrowheads="1"/>
          </p:cNvPicPr>
          <p:nvPr/>
        </p:nvPicPr>
        <p:blipFill>
          <a:blip r:embed="rId5" cstate="print"/>
          <a:srcRect l="9861"/>
          <a:stretch>
            <a:fillRect/>
          </a:stretch>
        </p:blipFill>
        <p:spPr bwMode="auto">
          <a:xfrm>
            <a:off x="6804248" y="116632"/>
            <a:ext cx="1974726" cy="2190750"/>
          </a:xfrm>
          <a:prstGeom prst="rect">
            <a:avLst/>
          </a:prstGeom>
          <a:noFill/>
        </p:spPr>
      </p:pic>
      <p:pic>
        <p:nvPicPr>
          <p:cNvPr id="10242" name="Picture 2" descr="https://mamsy.ru/uploads/wysiwyg/ea/7a/7ef17e70fd365278b60acb0bdcfdfd9a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3501008"/>
            <a:ext cx="1285798" cy="87620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s://pp.userapi.com/c638928/v638928248/6c448/I5ca5vdvtK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692696"/>
            <a:ext cx="7920880" cy="5400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pixelbrush.ru/uploads/posts/2010-12/1291915777_deti_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58288" cy="716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6" descr="http://saluttut.by/templates/darkened/images/salut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14313" y="0"/>
            <a:ext cx="9759951" cy="694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17"/>
          <p:cNvSpPr txBox="1">
            <a:spLocks noChangeArrowheads="1"/>
          </p:cNvSpPr>
          <p:nvPr/>
        </p:nvSpPr>
        <p:spPr bwMode="auto">
          <a:xfrm>
            <a:off x="642938" y="2071688"/>
            <a:ext cx="3500437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 i="1">
                <a:solidFill>
                  <a:srgbClr val="7030A0"/>
                </a:solidFill>
              </a:rPr>
              <a:t>Спасибо друзья!</a:t>
            </a:r>
          </a:p>
        </p:txBody>
      </p:sp>
      <p:pic>
        <p:nvPicPr>
          <p:cNvPr id="20" name="j0212866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486916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87624" y="1556792"/>
            <a:ext cx="65527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Чтобы открылся план нужно пройти все задания</a:t>
            </a:r>
            <a:endParaRPr lang="ru-RU" sz="6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0" descr="http://microfon.com.ua/images/stories/Personaji-Child/Lunti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2786063"/>
            <a:ext cx="250031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11"/>
          <p:cNvPicPr>
            <a:picLocks noChangeAspect="1" noChangeArrowheads="1"/>
          </p:cNvPicPr>
          <p:nvPr/>
        </p:nvPicPr>
        <p:blipFill>
          <a:blip r:embed="rId4" cstate="print"/>
          <a:srcRect l="7560" t="9545" r="8021" b="12183"/>
          <a:stretch>
            <a:fillRect/>
          </a:stretch>
        </p:blipFill>
        <p:spPr bwMode="auto">
          <a:xfrm>
            <a:off x="2915816" y="1124744"/>
            <a:ext cx="5040560" cy="3096344"/>
          </a:xfrm>
          <a:prstGeom prst="rect">
            <a:avLst/>
          </a:prstGeom>
          <a:solidFill>
            <a:srgbClr val="66CCFF"/>
          </a:solidFill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 bwMode="auto">
          <a:xfrm>
            <a:off x="7236296" y="2708920"/>
            <a:ext cx="648072" cy="5760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7164288" y="2780928"/>
            <a:ext cx="864096" cy="72008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7308304" y="2708920"/>
            <a:ext cx="914400" cy="9144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3923928" y="2492896"/>
            <a:ext cx="1440160" cy="864096"/>
          </a:xfrm>
          <a:prstGeom prst="rect">
            <a:avLst/>
          </a:prstGeom>
          <a:solidFill>
            <a:srgbClr val="FF66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Куб 8"/>
          <p:cNvSpPr/>
          <p:nvPr/>
        </p:nvSpPr>
        <p:spPr bwMode="auto">
          <a:xfrm>
            <a:off x="7020272" y="2708920"/>
            <a:ext cx="648072" cy="504056"/>
          </a:xfrm>
          <a:prstGeom prst="cub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Куб 9"/>
          <p:cNvSpPr/>
          <p:nvPr/>
        </p:nvSpPr>
        <p:spPr bwMode="auto">
          <a:xfrm>
            <a:off x="6660232" y="2204864"/>
            <a:ext cx="1080120" cy="864096"/>
          </a:xfrm>
          <a:prstGeom prst="cube">
            <a:avLst>
              <a:gd name="adj" fmla="val 27442"/>
            </a:avLst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Блок-схема: узел 10"/>
          <p:cNvSpPr/>
          <p:nvPr/>
        </p:nvSpPr>
        <p:spPr bwMode="auto">
          <a:xfrm rot="3100128" flipH="1">
            <a:off x="4140789" y="3213812"/>
            <a:ext cx="360040" cy="360040"/>
          </a:xfrm>
          <a:prstGeom prst="flowChartConnector">
            <a:avLst/>
          </a:prstGeom>
          <a:solidFill>
            <a:srgbClr val="7030A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Блок-схема: узел 11"/>
          <p:cNvSpPr/>
          <p:nvPr/>
        </p:nvSpPr>
        <p:spPr bwMode="auto">
          <a:xfrm rot="3100128" flipH="1">
            <a:off x="4860869" y="3213813"/>
            <a:ext cx="360040" cy="360040"/>
          </a:xfrm>
          <a:prstGeom prst="flowChartConnector">
            <a:avLst/>
          </a:prstGeom>
          <a:solidFill>
            <a:srgbClr val="7030A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klv-oboi.ru/img/gallery/3/thumbs/thumb_l_5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215735"/>
            <a:ext cx="3312368" cy="2365393"/>
          </a:xfrm>
          <a:prstGeom prst="rect">
            <a:avLst/>
          </a:prstGeom>
          <a:noFill/>
        </p:spPr>
      </p:pic>
      <p:cxnSp>
        <p:nvCxnSpPr>
          <p:cNvPr id="4" name="Прямая со стрелкой 3"/>
          <p:cNvCxnSpPr/>
          <p:nvPr/>
        </p:nvCxnSpPr>
        <p:spPr bwMode="auto">
          <a:xfrm flipV="1">
            <a:off x="4427984" y="4725144"/>
            <a:ext cx="144016" cy="1080120"/>
          </a:xfrm>
          <a:prstGeom prst="straightConnector1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cxnSp>
        <p:nvCxnSpPr>
          <p:cNvPr id="12" name="Прямая со стрелкой 11"/>
          <p:cNvCxnSpPr/>
          <p:nvPr/>
        </p:nvCxnSpPr>
        <p:spPr bwMode="auto">
          <a:xfrm flipH="1">
            <a:off x="2915816" y="2636912"/>
            <a:ext cx="2088232" cy="864096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3" name="Прямоугольник 22"/>
          <p:cNvSpPr/>
          <p:nvPr/>
        </p:nvSpPr>
        <p:spPr bwMode="auto">
          <a:xfrm>
            <a:off x="4067944" y="5805264"/>
            <a:ext cx="144016" cy="648072"/>
          </a:xfrm>
          <a:prstGeom prst="rect">
            <a:avLst/>
          </a:prstGeom>
          <a:solidFill>
            <a:srgbClr val="9966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4283968" y="5877272"/>
            <a:ext cx="360040" cy="576064"/>
          </a:xfrm>
          <a:prstGeom prst="rect">
            <a:avLst/>
          </a:prstGeom>
          <a:solidFill>
            <a:srgbClr val="9966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Облако 24"/>
          <p:cNvSpPr/>
          <p:nvPr/>
        </p:nvSpPr>
        <p:spPr bwMode="auto">
          <a:xfrm>
            <a:off x="6084168" y="3933056"/>
            <a:ext cx="914400" cy="914400"/>
          </a:xfrm>
          <a:prstGeom prst="cloud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 bwMode="auto">
          <a:xfrm>
            <a:off x="3779912" y="3717032"/>
            <a:ext cx="1152128" cy="864096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fb.ru/misc/i/gallery/12424/1984343.jp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692696"/>
            <a:ext cx="3904895" cy="2928672"/>
          </a:xfrm>
          <a:prstGeom prst="rect">
            <a:avLst/>
          </a:prstGeom>
          <a:noFill/>
        </p:spPr>
      </p:pic>
      <p:pic>
        <p:nvPicPr>
          <p:cNvPr id="4102" name="Picture 6" descr="https://im0-tub-ru.yandex.net/i?id=5730a75381a645caf46f567c8016c185&amp;n=13">
            <a:hlinkClick r:id="rId4" action="ppaction://program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3573016"/>
            <a:ext cx="1017563" cy="1008112"/>
          </a:xfrm>
          <a:prstGeom prst="rect">
            <a:avLst/>
          </a:prstGeom>
          <a:noFill/>
        </p:spPr>
      </p:pic>
      <p:pic>
        <p:nvPicPr>
          <p:cNvPr id="5" name="Picture 6" descr="https://im0-tub-ru.yandex.net/i?id=5730a75381a645caf46f567c8016c185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4437112"/>
            <a:ext cx="1091596" cy="1081458"/>
          </a:xfrm>
          <a:prstGeom prst="rect">
            <a:avLst/>
          </a:prstGeom>
          <a:noFill/>
        </p:spPr>
      </p:pic>
      <p:pic>
        <p:nvPicPr>
          <p:cNvPr id="6" name="Picture 6" descr="https://im0-tub-ru.yandex.net/i?id=5730a75381a645caf46f567c8016c185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4221088"/>
            <a:ext cx="1090246" cy="1080120"/>
          </a:xfrm>
          <a:prstGeom prst="rect">
            <a:avLst/>
          </a:prstGeom>
          <a:noFill/>
        </p:spPr>
      </p:pic>
      <p:pic>
        <p:nvPicPr>
          <p:cNvPr id="7" name="Picture 6" descr="https://im0-tub-ru.yandex.net/i?id=5730a75381a645caf46f567c8016c185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3140968"/>
            <a:ext cx="971739" cy="962714"/>
          </a:xfrm>
          <a:prstGeom prst="rect">
            <a:avLst/>
          </a:prstGeom>
          <a:noFill/>
        </p:spPr>
      </p:pic>
      <p:pic>
        <p:nvPicPr>
          <p:cNvPr id="4104" name="Picture 8" descr="http://mirkosmosa.ru/download/content/201512/image_567ba969498b81.2448956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3789040"/>
            <a:ext cx="1177048" cy="1008112"/>
          </a:xfrm>
          <a:prstGeom prst="rect">
            <a:avLst/>
          </a:prstGeom>
          <a:noFill/>
        </p:spPr>
      </p:pic>
      <p:pic>
        <p:nvPicPr>
          <p:cNvPr id="9" name="Picture 8" descr="http://mirkosmosa.ru/download/content/201512/image_567ba969498b81.2448956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4077072"/>
            <a:ext cx="1177048" cy="1008112"/>
          </a:xfrm>
          <a:prstGeom prst="rect">
            <a:avLst/>
          </a:prstGeom>
          <a:noFill/>
        </p:spPr>
      </p:pic>
      <p:pic>
        <p:nvPicPr>
          <p:cNvPr id="10" name="Picture 8" descr="http://mirkosmosa.ru/download/content/201512/image_567ba969498b81.2448956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2320" y="2420888"/>
            <a:ext cx="1177048" cy="1008112"/>
          </a:xfrm>
          <a:prstGeom prst="rect">
            <a:avLst/>
          </a:prstGeom>
          <a:noFill/>
        </p:spPr>
      </p:pic>
      <p:pic>
        <p:nvPicPr>
          <p:cNvPr id="11" name="Picture 8" descr="http://mirkosmosa.ru/download/content/201512/image_567ba969498b81.2448956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4077072"/>
            <a:ext cx="1177048" cy="1008112"/>
          </a:xfrm>
          <a:prstGeom prst="rect">
            <a:avLst/>
          </a:prstGeom>
          <a:noFill/>
        </p:spPr>
      </p:pic>
      <p:pic>
        <p:nvPicPr>
          <p:cNvPr id="13" name="ugadayka-2-gusenicy-vupsen-i-pupsen-lunti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2987824" y="3140968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7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53 -0.00718 L 0.00226 -0.39583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-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74 0.03681 L -0.05955 -0.44629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-2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2 0.02616 L -0.31164 -0.24676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00" y="-1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545 0.12616 L -0.55954 0.02107 " pathEditMode="relative" ptsTypes="AA">
                                      <p:cBhvr>
                                        <p:cTn id="22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41 0.00023 L -0.09583 -0.26227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0" y="-1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1111E-6 4.81481E-6 L 0.12604 -0.35695 " pathEditMode="relative" ptsTypes="AA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8.51852E-6 L 0.42535 -0.147 " pathEditMode="relative" ptsTypes="AA">
                                      <p:cBhvr>
                                        <p:cTn id="34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klv-oboi.ru/img/gallery/3/thumbs/thumb_l_5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132856"/>
            <a:ext cx="3529263" cy="2520280"/>
          </a:xfrm>
          <a:prstGeom prst="rect">
            <a:avLst/>
          </a:prstGeom>
          <a:noFill/>
        </p:spPr>
      </p:pic>
      <p:cxnSp>
        <p:nvCxnSpPr>
          <p:cNvPr id="4" name="Прямая со стрелкой 3"/>
          <p:cNvCxnSpPr/>
          <p:nvPr/>
        </p:nvCxnSpPr>
        <p:spPr bwMode="auto">
          <a:xfrm flipV="1">
            <a:off x="3995936" y="4653136"/>
            <a:ext cx="144016" cy="1080120"/>
          </a:xfrm>
          <a:prstGeom prst="straightConnector1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cxnSp>
        <p:nvCxnSpPr>
          <p:cNvPr id="12" name="Прямая со стрелкой 11"/>
          <p:cNvCxnSpPr/>
          <p:nvPr/>
        </p:nvCxnSpPr>
        <p:spPr bwMode="auto">
          <a:xfrm flipH="1">
            <a:off x="2915816" y="2636912"/>
            <a:ext cx="2088232" cy="864096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3" name="Прямоугольник 22"/>
          <p:cNvSpPr/>
          <p:nvPr/>
        </p:nvSpPr>
        <p:spPr bwMode="auto">
          <a:xfrm>
            <a:off x="4067944" y="5805264"/>
            <a:ext cx="144016" cy="648072"/>
          </a:xfrm>
          <a:prstGeom prst="rect">
            <a:avLst/>
          </a:prstGeom>
          <a:solidFill>
            <a:srgbClr val="9966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4283968" y="5877272"/>
            <a:ext cx="360040" cy="576064"/>
          </a:xfrm>
          <a:prstGeom prst="rect">
            <a:avLst/>
          </a:prstGeom>
          <a:solidFill>
            <a:srgbClr val="9966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Облако 24"/>
          <p:cNvSpPr/>
          <p:nvPr/>
        </p:nvSpPr>
        <p:spPr bwMode="auto">
          <a:xfrm>
            <a:off x="6084168" y="3933056"/>
            <a:ext cx="914400" cy="914400"/>
          </a:xfrm>
          <a:prstGeom prst="cloud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Облако 25"/>
          <p:cNvSpPr/>
          <p:nvPr/>
        </p:nvSpPr>
        <p:spPr bwMode="auto">
          <a:xfrm>
            <a:off x="5364088" y="3356992"/>
            <a:ext cx="3384376" cy="2232248"/>
          </a:xfrm>
          <a:prstGeom prst="cloud">
            <a:avLst/>
          </a:prstGeom>
          <a:solidFill>
            <a:srgbClr val="66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 bwMode="auto">
          <a:xfrm>
            <a:off x="3779912" y="3717032"/>
            <a:ext cx="1152128" cy="864096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 bwMode="auto">
          <a:xfrm>
            <a:off x="5076056" y="4365104"/>
            <a:ext cx="1224136" cy="72008"/>
          </a:xfrm>
          <a:prstGeom prst="straightConnector1">
            <a:avLst/>
          </a:prstGeom>
          <a:noFill/>
          <a:ln w="762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sp>
        <p:nvSpPr>
          <p:cNvPr id="13" name="Полилиния 12"/>
          <p:cNvSpPr/>
          <p:nvPr/>
        </p:nvSpPr>
        <p:spPr bwMode="auto">
          <a:xfrm>
            <a:off x="6096000" y="3133725"/>
            <a:ext cx="2274888" cy="1174750"/>
          </a:xfrm>
          <a:custGeom>
            <a:avLst/>
            <a:gdLst>
              <a:gd name="connsiteX0" fmla="*/ 0 w 2274888"/>
              <a:gd name="connsiteY0" fmla="*/ 333375 h 1174750"/>
              <a:gd name="connsiteX1" fmla="*/ 1409700 w 2274888"/>
              <a:gd name="connsiteY1" fmla="*/ 66675 h 1174750"/>
              <a:gd name="connsiteX2" fmla="*/ 1247775 w 2274888"/>
              <a:gd name="connsiteY2" fmla="*/ 561975 h 1174750"/>
              <a:gd name="connsiteX3" fmla="*/ 2152650 w 2274888"/>
              <a:gd name="connsiteY3" fmla="*/ 76200 h 1174750"/>
              <a:gd name="connsiteX4" fmla="*/ 1981200 w 2274888"/>
              <a:gd name="connsiteY4" fmla="*/ 1019175 h 1174750"/>
              <a:gd name="connsiteX5" fmla="*/ 1971675 w 2274888"/>
              <a:gd name="connsiteY5" fmla="*/ 1009650 h 117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4888" h="1174750">
                <a:moveTo>
                  <a:pt x="0" y="333375"/>
                </a:moveTo>
                <a:cubicBezTo>
                  <a:pt x="600868" y="180975"/>
                  <a:pt x="1201737" y="28575"/>
                  <a:pt x="1409700" y="66675"/>
                </a:cubicBezTo>
                <a:cubicBezTo>
                  <a:pt x="1617663" y="104775"/>
                  <a:pt x="1123950" y="560388"/>
                  <a:pt x="1247775" y="561975"/>
                </a:cubicBezTo>
                <a:cubicBezTo>
                  <a:pt x="1371600" y="563562"/>
                  <a:pt x="2030413" y="0"/>
                  <a:pt x="2152650" y="76200"/>
                </a:cubicBezTo>
                <a:cubicBezTo>
                  <a:pt x="2274888" y="152400"/>
                  <a:pt x="2011363" y="863600"/>
                  <a:pt x="1981200" y="1019175"/>
                </a:cubicBezTo>
                <a:cubicBezTo>
                  <a:pt x="1951038" y="1174750"/>
                  <a:pt x="1961356" y="1092200"/>
                  <a:pt x="1971675" y="1009650"/>
                </a:cubicBezTo>
              </a:path>
            </a:pathLst>
          </a:cu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6" name="Скругленная соединительная линия 15"/>
          <p:cNvCxnSpPr/>
          <p:nvPr/>
        </p:nvCxnSpPr>
        <p:spPr bwMode="auto">
          <a:xfrm flipV="1">
            <a:off x="5940152" y="3429000"/>
            <a:ext cx="360040" cy="144016"/>
          </a:xfrm>
          <a:prstGeom prst="curvedConnector3">
            <a:avLst>
              <a:gd name="adj1" fmla="val 391275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Двойная волна 19"/>
          <p:cNvSpPr/>
          <p:nvPr/>
        </p:nvSpPr>
        <p:spPr bwMode="auto">
          <a:xfrm>
            <a:off x="5940152" y="3789040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Двойная волна 20"/>
          <p:cNvSpPr/>
          <p:nvPr/>
        </p:nvSpPr>
        <p:spPr bwMode="auto">
          <a:xfrm>
            <a:off x="6660232" y="4221088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Двойная волна 21"/>
          <p:cNvSpPr/>
          <p:nvPr/>
        </p:nvSpPr>
        <p:spPr bwMode="auto">
          <a:xfrm>
            <a:off x="7308304" y="3645024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Двойная волна 26"/>
          <p:cNvSpPr/>
          <p:nvPr/>
        </p:nvSpPr>
        <p:spPr bwMode="auto">
          <a:xfrm>
            <a:off x="7524328" y="4581128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8" name="Двойная волна 27"/>
          <p:cNvSpPr/>
          <p:nvPr/>
        </p:nvSpPr>
        <p:spPr bwMode="auto">
          <a:xfrm>
            <a:off x="5580112" y="4509120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9" name="Двойная волна 28"/>
          <p:cNvSpPr/>
          <p:nvPr/>
        </p:nvSpPr>
        <p:spPr bwMode="auto">
          <a:xfrm>
            <a:off x="6588224" y="4941168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0" grpId="0" animBg="1"/>
      <p:bldP spid="21" grpId="0" animBg="1"/>
      <p:bldP spid="22" grpId="0" animBg="1"/>
      <p:bldP spid="27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desko.kg/userfiles/products/51385/big/7770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2348880"/>
            <a:ext cx="2030625" cy="244827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174" name="Picture 6" descr="http://www.tks.ru/_pics/ois/01647-01192-019-AP-2704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412776"/>
            <a:ext cx="2215868" cy="3979168"/>
          </a:xfrm>
          <a:prstGeom prst="rect">
            <a:avLst/>
          </a:prstGeom>
          <a:noFill/>
        </p:spPr>
      </p:pic>
      <p:pic>
        <p:nvPicPr>
          <p:cNvPr id="7176" name="Picture 8" descr="https://3.bp.blogspot.com/-g9jjVmd0zJE/VtK7iqie6jI/AAAAAAAAIcI/6CyQsyBtAg0/s1600/%25D0%259F%25D1%2580%25D0%25B8%25D0%25BC%25D0%25B5%25D1%2582%25D1%258B%2B%25D0%25B2%25D0%25B5%25D1%2581%25D0%25BD%25D1%258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0"/>
            <a:ext cx="4732985" cy="4131015"/>
          </a:xfrm>
          <a:prstGeom prst="rect">
            <a:avLst/>
          </a:prstGeom>
          <a:noFill/>
        </p:spPr>
      </p:pic>
      <p:pic>
        <p:nvPicPr>
          <p:cNvPr id="6" name="Neizvesten_-_plesk_vody_v_mor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1763688" y="4725144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s://get.pxhere.com/photo/nature-grass-lawn-meadow-sweet-animal-cute-wildlife-green-frog-amphibian-fauna-tree-frog-fun-figure-vertebrate-funny-macro-photography-ranidae-6674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268760"/>
            <a:ext cx="3125287" cy="2077524"/>
          </a:xfrm>
          <a:prstGeom prst="rect">
            <a:avLst/>
          </a:prstGeom>
          <a:noFill/>
        </p:spPr>
      </p:pic>
      <p:pic>
        <p:nvPicPr>
          <p:cNvPr id="9218" name="Picture 2" descr="https://klv-oboi.ru/img/gallery/3/thumbs/thumb_l_50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2276872"/>
            <a:ext cx="3701485" cy="2643265"/>
          </a:xfrm>
          <a:prstGeom prst="rect">
            <a:avLst/>
          </a:prstGeom>
          <a:noFill/>
        </p:spPr>
      </p:pic>
      <p:cxnSp>
        <p:nvCxnSpPr>
          <p:cNvPr id="4" name="Прямая со стрелкой 3"/>
          <p:cNvCxnSpPr/>
          <p:nvPr/>
        </p:nvCxnSpPr>
        <p:spPr bwMode="auto">
          <a:xfrm flipV="1">
            <a:off x="4283968" y="4797152"/>
            <a:ext cx="144016" cy="1080120"/>
          </a:xfrm>
          <a:prstGeom prst="straightConnector1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cxnSp>
        <p:nvCxnSpPr>
          <p:cNvPr id="12" name="Прямая со стрелкой 11"/>
          <p:cNvCxnSpPr/>
          <p:nvPr/>
        </p:nvCxnSpPr>
        <p:spPr bwMode="auto">
          <a:xfrm flipH="1">
            <a:off x="2915816" y="2636912"/>
            <a:ext cx="2088232" cy="864096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3" name="Прямоугольник 22"/>
          <p:cNvSpPr/>
          <p:nvPr/>
        </p:nvSpPr>
        <p:spPr bwMode="auto">
          <a:xfrm>
            <a:off x="4067944" y="5805264"/>
            <a:ext cx="144016" cy="648072"/>
          </a:xfrm>
          <a:prstGeom prst="rect">
            <a:avLst/>
          </a:prstGeom>
          <a:solidFill>
            <a:srgbClr val="9966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4283968" y="5877272"/>
            <a:ext cx="360040" cy="576064"/>
          </a:xfrm>
          <a:prstGeom prst="rect">
            <a:avLst/>
          </a:prstGeom>
          <a:solidFill>
            <a:srgbClr val="9966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Облако 24"/>
          <p:cNvSpPr/>
          <p:nvPr/>
        </p:nvSpPr>
        <p:spPr bwMode="auto">
          <a:xfrm>
            <a:off x="6084168" y="3933056"/>
            <a:ext cx="914400" cy="914400"/>
          </a:xfrm>
          <a:prstGeom prst="cloud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Облако 25"/>
          <p:cNvSpPr/>
          <p:nvPr/>
        </p:nvSpPr>
        <p:spPr bwMode="auto">
          <a:xfrm>
            <a:off x="5796136" y="4149080"/>
            <a:ext cx="2880320" cy="1656184"/>
          </a:xfrm>
          <a:prstGeom prst="cloud">
            <a:avLst/>
          </a:prstGeom>
          <a:solidFill>
            <a:srgbClr val="66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 bwMode="auto">
          <a:xfrm>
            <a:off x="3779912" y="3717032"/>
            <a:ext cx="1152128" cy="864096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 bwMode="auto">
          <a:xfrm>
            <a:off x="4860032" y="4509120"/>
            <a:ext cx="1224136" cy="72008"/>
          </a:xfrm>
          <a:prstGeom prst="straightConnector1">
            <a:avLst/>
          </a:prstGeom>
          <a:noFill/>
          <a:ln w="762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cxnSp>
        <p:nvCxnSpPr>
          <p:cNvPr id="9" name="Прямая со стрелкой 8"/>
          <p:cNvCxnSpPr/>
          <p:nvPr/>
        </p:nvCxnSpPr>
        <p:spPr bwMode="auto">
          <a:xfrm flipV="1">
            <a:off x="7236296" y="2996952"/>
            <a:ext cx="0" cy="1440160"/>
          </a:xfrm>
          <a:prstGeom prst="straightConnector1">
            <a:avLst/>
          </a:prstGeom>
          <a:noFill/>
          <a:ln w="76200" cap="flat" cmpd="sng" algn="ctr">
            <a:solidFill>
              <a:srgbClr val="FF6699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cxnSp>
      <p:sp>
        <p:nvSpPr>
          <p:cNvPr id="13" name="Двойная волна 12"/>
          <p:cNvSpPr/>
          <p:nvPr/>
        </p:nvSpPr>
        <p:spPr bwMode="auto">
          <a:xfrm>
            <a:off x="6300192" y="4653136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Двойная волна 13"/>
          <p:cNvSpPr/>
          <p:nvPr/>
        </p:nvSpPr>
        <p:spPr bwMode="auto">
          <a:xfrm>
            <a:off x="7524328" y="5013176"/>
            <a:ext cx="936104" cy="216024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Двойная волна 15"/>
          <p:cNvSpPr/>
          <p:nvPr/>
        </p:nvSpPr>
        <p:spPr bwMode="auto">
          <a:xfrm>
            <a:off x="6372200" y="5229200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Двойная волна 16"/>
          <p:cNvSpPr/>
          <p:nvPr/>
        </p:nvSpPr>
        <p:spPr bwMode="auto">
          <a:xfrm>
            <a:off x="7380312" y="4437112"/>
            <a:ext cx="936104" cy="288032"/>
          </a:xfrm>
          <a:prstGeom prst="doubleWav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stluntik.narod.ru/pic/pers/klava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404664"/>
            <a:ext cx="5112568" cy="5112568"/>
          </a:xfrm>
          <a:prstGeom prst="rect">
            <a:avLst/>
          </a:prstGeom>
          <a:noFill/>
        </p:spPr>
      </p:pic>
      <p:pic>
        <p:nvPicPr>
          <p:cNvPr id="4" name="zvuki_amfibij_-_Kamyshovaya_zhaba_Epidalea_calamita (www.mp3zv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763688" y="5229200"/>
            <a:ext cx="203200" cy="203200"/>
          </a:xfrm>
          <a:prstGeom prst="rect">
            <a:avLst/>
          </a:prstGeom>
        </p:spPr>
      </p:pic>
      <p:pic>
        <p:nvPicPr>
          <p:cNvPr id="5" name="luntik-titry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70400" y="3327400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83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82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clouds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clouds</Template>
  <TotalTime>1350</TotalTime>
  <Words>25</Words>
  <Application>Microsoft Office PowerPoint</Application>
  <PresentationFormat>Экран (4:3)</PresentationFormat>
  <Paragraphs>7</Paragraphs>
  <Slides>17</Slides>
  <Notes>1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clouds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фон облака</dc:title>
  <dc:creator>qwerty</dc:creator>
  <cp:keywords>шаблоны для презентаций</cp:keywords>
  <cp:lastModifiedBy>Михаил</cp:lastModifiedBy>
  <cp:revision>208</cp:revision>
  <dcterms:created xsi:type="dcterms:W3CDTF">2012-12-02T09:31:32Z</dcterms:created>
  <dcterms:modified xsi:type="dcterms:W3CDTF">2018-12-26T09:24:57Z</dcterms:modified>
</cp:coreProperties>
</file>