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65" r:id="rId2"/>
    <p:sldId id="266" r:id="rId3"/>
    <p:sldId id="267" r:id="rId4"/>
    <p:sldId id="268" r:id="rId5"/>
    <p:sldId id="269" r:id="rId6"/>
    <p:sldId id="256" r:id="rId7"/>
    <p:sldId id="270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rya Kassatykh" initials="DK" lastIdx="1" clrIdx="0">
    <p:extLst>
      <p:ext uri="{19B8F6BF-5375-455C-9EA6-DF929625EA0E}">
        <p15:presenceInfo xmlns:p15="http://schemas.microsoft.com/office/powerpoint/2012/main" userId="fc02161541eab6d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72C4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1436" autoAdjust="0"/>
  </p:normalViewPr>
  <p:slideViewPr>
    <p:cSldViewPr snapToGrid="0" showGuides="1">
      <p:cViewPr varScale="1">
        <p:scale>
          <a:sx n="115" d="100"/>
          <a:sy n="115" d="100"/>
        </p:scale>
        <p:origin x="522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319877-2AC8-4834-8ADE-014D25A7E7B2}" type="datetimeFigureOut">
              <a:rPr lang="ru-RU" smtClean="0"/>
              <a:t>16.02.2024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25A193-4712-4397-8CF8-67EB679282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2557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CDD4B-5EDD-4AC6-BC20-38712942F5FD}" type="datetimeFigureOut">
              <a:rPr lang="ru-RU" smtClean="0"/>
              <a:t>16.02.2024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2C9E1-2507-469F-883F-620BF06812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9416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CDD4B-5EDD-4AC6-BC20-38712942F5FD}" type="datetimeFigureOut">
              <a:rPr lang="ru-RU" smtClean="0"/>
              <a:t>16.02.2024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2C9E1-2507-469F-883F-620BF06812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69886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CDD4B-5EDD-4AC6-BC20-38712942F5FD}" type="datetimeFigureOut">
              <a:rPr lang="ru-RU" smtClean="0"/>
              <a:t>16.02.2024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2C9E1-2507-469F-883F-620BF06812DB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301925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CDD4B-5EDD-4AC6-BC20-38712942F5FD}" type="datetimeFigureOut">
              <a:rPr lang="ru-RU" smtClean="0"/>
              <a:t>16.02.2024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2C9E1-2507-469F-883F-620BF06812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08964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CDD4B-5EDD-4AC6-BC20-38712942F5FD}" type="datetimeFigureOut">
              <a:rPr lang="ru-RU" smtClean="0"/>
              <a:t>16.02.2024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2C9E1-2507-469F-883F-620BF06812DB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768888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CDD4B-5EDD-4AC6-BC20-38712942F5FD}" type="datetimeFigureOut">
              <a:rPr lang="ru-RU" smtClean="0"/>
              <a:t>16.02.2024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2C9E1-2507-469F-883F-620BF06812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76030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CDD4B-5EDD-4AC6-BC20-38712942F5FD}" type="datetimeFigureOut">
              <a:rPr lang="ru-RU" smtClean="0"/>
              <a:t>16.02.2024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2C9E1-2507-469F-883F-620BF06812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70993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CDD4B-5EDD-4AC6-BC20-38712942F5FD}" type="datetimeFigureOut">
              <a:rPr lang="ru-RU" smtClean="0"/>
              <a:t>16.02.2024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2C9E1-2507-469F-883F-620BF06812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0770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CDD4B-5EDD-4AC6-BC20-38712942F5FD}" type="datetimeFigureOut">
              <a:rPr lang="ru-RU" smtClean="0"/>
              <a:t>16.02.2024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2C9E1-2507-469F-883F-620BF06812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85738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CDD4B-5EDD-4AC6-BC20-38712942F5FD}" type="datetimeFigureOut">
              <a:rPr lang="ru-RU" smtClean="0"/>
              <a:t>16.02.2024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2C9E1-2507-469F-883F-620BF06812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63132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CDD4B-5EDD-4AC6-BC20-38712942F5FD}" type="datetimeFigureOut">
              <a:rPr lang="ru-RU" smtClean="0"/>
              <a:t>16.02.2024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2C9E1-2507-469F-883F-620BF06812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99406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CDD4B-5EDD-4AC6-BC20-38712942F5FD}" type="datetimeFigureOut">
              <a:rPr lang="ru-RU" smtClean="0"/>
              <a:t>16.02.2024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2C9E1-2507-469F-883F-620BF06812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95630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CDD4B-5EDD-4AC6-BC20-38712942F5FD}" type="datetimeFigureOut">
              <a:rPr lang="ru-RU" smtClean="0"/>
              <a:t>16.02.2024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2C9E1-2507-469F-883F-620BF06812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35903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CDD4B-5EDD-4AC6-BC20-38712942F5FD}" type="datetimeFigureOut">
              <a:rPr lang="ru-RU" smtClean="0"/>
              <a:t>16.02.2024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2C9E1-2507-469F-883F-620BF06812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20481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CDD4B-5EDD-4AC6-BC20-38712942F5FD}" type="datetimeFigureOut">
              <a:rPr lang="ru-RU" smtClean="0"/>
              <a:t>16.02.2024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2C9E1-2507-469F-883F-620BF06812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73546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CDD4B-5EDD-4AC6-BC20-38712942F5FD}" type="datetimeFigureOut">
              <a:rPr lang="ru-RU" smtClean="0"/>
              <a:t>16.02.2024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2C9E1-2507-469F-883F-620BF06812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2974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6CDD4B-5EDD-4AC6-BC20-38712942F5FD}" type="datetimeFigureOut">
              <a:rPr lang="ru-RU" smtClean="0"/>
              <a:t>16.02.2024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0142C9E1-2507-469F-883F-620BF06812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9470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.jpeg"/><Relationship Id="rId2" Type="http://schemas.microsoft.com/office/2007/relationships/media" Target="file:///C:\Users\&#1087;&#1086;&#1083;&#1100;&#1079;&#1086;&#1074;&#1072;&#1090;&#1077;&#1083;&#1100;\Downloads\60831996.mp3" TargetMode="External"/><Relationship Id="rId1" Type="http://schemas.openxmlformats.org/officeDocument/2006/relationships/audio" Target="NULL" TargetMode="External"/><Relationship Id="rId6" Type="http://schemas.openxmlformats.org/officeDocument/2006/relationships/image" Target="../media/image7.png"/><Relationship Id="rId5" Type="http://schemas.openxmlformats.org/officeDocument/2006/relationships/image" Target="../media/image6.gif"/><Relationship Id="rId10" Type="http://schemas.openxmlformats.org/officeDocument/2006/relationships/image" Target="../media/image8.png"/><Relationship Id="rId4" Type="http://schemas.openxmlformats.org/officeDocument/2006/relationships/image" Target="../media/image5.jpg"/><Relationship Id="rId9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6473" y="1197033"/>
            <a:ext cx="9144000" cy="4937760"/>
          </a:xfrm>
        </p:spPr>
        <p:txBody>
          <a:bodyPr>
            <a:normAutofit/>
          </a:bodyPr>
          <a:lstStyle/>
          <a:p>
            <a:pPr algn="ctr"/>
            <a:r>
              <a:rPr lang="en-US" sz="6000" dirty="0" smtClean="0">
                <a:solidFill>
                  <a:schemeClr val="tx1"/>
                </a:solidFill>
              </a:rPr>
              <a:t>I’m a little girl</a:t>
            </a:r>
          </a:p>
          <a:p>
            <a:pPr algn="ctr"/>
            <a:r>
              <a:rPr lang="en-US" sz="6000" dirty="0" smtClean="0">
                <a:solidFill>
                  <a:schemeClr val="tx1"/>
                </a:solidFill>
              </a:rPr>
              <a:t>I have a teddy bear</a:t>
            </a:r>
          </a:p>
          <a:p>
            <a:pPr algn="ctr"/>
            <a:r>
              <a:rPr lang="en-US" sz="6000" dirty="0" smtClean="0">
                <a:solidFill>
                  <a:schemeClr val="tx1"/>
                </a:solidFill>
              </a:rPr>
              <a:t>I play with him all day,</a:t>
            </a:r>
          </a:p>
          <a:p>
            <a:pPr algn="ctr"/>
            <a:r>
              <a:rPr lang="en-US" sz="6000" dirty="0" smtClean="0">
                <a:solidFill>
                  <a:schemeClr val="tx1"/>
                </a:solidFill>
              </a:rPr>
              <a:t>I take him everywhere.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7840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776" y="1088766"/>
            <a:ext cx="2877690" cy="2942907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5745" y="2460466"/>
            <a:ext cx="2689297" cy="36411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0321" y="1225589"/>
            <a:ext cx="3323715" cy="4342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808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847753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Тема урока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2352502"/>
            <a:ext cx="9144000" cy="2905298"/>
          </a:xfrm>
        </p:spPr>
        <p:txBody>
          <a:bodyPr>
            <a:normAutofit/>
          </a:bodyPr>
          <a:lstStyle/>
          <a:p>
            <a:pPr algn="ctr"/>
            <a:r>
              <a:rPr lang="en-US" sz="9600" dirty="0" smtClean="0">
                <a:solidFill>
                  <a:schemeClr val="tx1"/>
                </a:solidFill>
              </a:rPr>
              <a:t>“My toys”</a:t>
            </a:r>
            <a:endParaRPr lang="ru-RU" sz="9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2862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238452"/>
          </a:xfrm>
        </p:spPr>
        <p:txBody>
          <a:bodyPr>
            <a:normAutofit fontScale="90000"/>
          </a:bodyPr>
          <a:lstStyle/>
          <a:p>
            <a:pPr algn="l"/>
            <a:r>
              <a:rPr lang="en-GB" dirty="0">
                <a:solidFill>
                  <a:schemeClr val="tx1"/>
                </a:solidFill>
              </a:rPr>
              <a:t>teddy </a:t>
            </a:r>
            <a:r>
              <a:rPr lang="en-GB" dirty="0" smtClean="0">
                <a:solidFill>
                  <a:schemeClr val="tx1"/>
                </a:solidFill>
              </a:rPr>
              <a:t>bear</a:t>
            </a:r>
            <a:br>
              <a:rPr lang="en-GB" dirty="0" smtClean="0">
                <a:solidFill>
                  <a:schemeClr val="tx1"/>
                </a:solidFill>
              </a:rPr>
            </a:br>
            <a:r>
              <a:rPr lang="en-GB" dirty="0" smtClean="0">
                <a:solidFill>
                  <a:schemeClr val="tx1"/>
                </a:solidFill>
              </a:rPr>
              <a:t>            ballerina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2535382"/>
            <a:ext cx="9144000" cy="2722418"/>
          </a:xfrm>
        </p:spPr>
        <p:txBody>
          <a:bodyPr/>
          <a:lstStyle/>
          <a:p>
            <a:pPr algn="l"/>
            <a:r>
              <a:rPr lang="en-GB" sz="4400" dirty="0" smtClean="0">
                <a:solidFill>
                  <a:schemeClr val="tx1"/>
                </a:solidFill>
              </a:rPr>
              <a:t>                         </a:t>
            </a:r>
            <a:r>
              <a:rPr lang="en-GB" sz="4900" dirty="0" smtClean="0">
                <a:solidFill>
                  <a:schemeClr val="tx1"/>
                </a:solidFill>
              </a:rPr>
              <a:t>toy box</a:t>
            </a:r>
          </a:p>
          <a:p>
            <a:pPr algn="l"/>
            <a:r>
              <a:rPr lang="en-GB" sz="4900" dirty="0" smtClean="0">
                <a:solidFill>
                  <a:schemeClr val="tx1"/>
                </a:solidFill>
              </a:rPr>
              <a:t>                              toy </a:t>
            </a:r>
            <a:r>
              <a:rPr lang="en-GB" sz="4900" dirty="0">
                <a:solidFill>
                  <a:schemeClr val="tx1"/>
                </a:solidFill>
              </a:rPr>
              <a:t>soldier</a:t>
            </a:r>
            <a:endParaRPr lang="ru-RU" sz="49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9699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40187"/>
            <a:ext cx="10515600" cy="707217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Listen </a:t>
            </a:r>
            <a:r>
              <a:rPr lang="en-US" dirty="0">
                <a:solidFill>
                  <a:schemeClr val="tx1"/>
                </a:solidFill>
              </a:rPr>
              <a:t>to the dialogue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9040" y="1239584"/>
            <a:ext cx="4195889" cy="4937379"/>
          </a:xfrm>
        </p:spPr>
      </p:pic>
    </p:spTree>
    <p:extLst>
      <p:ext uri="{BB962C8B-B14F-4D97-AF65-F5344CB8AC3E}">
        <p14:creationId xmlns:p14="http://schemas.microsoft.com/office/powerpoint/2010/main" val="2561269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orse">
            <a:extLst>
              <a:ext uri="{FF2B5EF4-FFF2-40B4-BE49-F238E27FC236}">
                <a16:creationId xmlns:a16="http://schemas.microsoft.com/office/drawing/2014/main" id="{CF4A604E-7D2B-4B40-B064-82F698604DBF}"/>
              </a:ext>
            </a:extLst>
          </p:cNvPr>
          <p:cNvSpPr txBox="1"/>
          <p:nvPr/>
        </p:nvSpPr>
        <p:spPr>
          <a:xfrm>
            <a:off x="3861627" y="3164733"/>
            <a:ext cx="3097624" cy="715089"/>
          </a:xfrm>
          <a:prstGeom prst="roundRect">
            <a:avLst/>
          </a:prstGeom>
          <a:solidFill>
            <a:schemeClr val="bg1">
              <a:alpha val="62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Arial Rounded MT Bold" panose="020F0704030504030204" pitchFamily="34" charset="0"/>
              </a:rPr>
              <a:t>1. </a:t>
            </a:r>
            <a:r>
              <a:rPr lang="en-GB" sz="3600" dirty="0" err="1"/>
              <a:t>y</a:t>
            </a:r>
            <a:r>
              <a:rPr lang="en-GB" sz="3600" dirty="0" err="1" smtClean="0"/>
              <a:t>tded</a:t>
            </a:r>
            <a:r>
              <a:rPr lang="en-GB" sz="3600" dirty="0" smtClean="0"/>
              <a:t> </a:t>
            </a:r>
            <a:r>
              <a:rPr lang="en-GB" sz="3600" dirty="0" err="1" smtClean="0"/>
              <a:t>ebra</a:t>
            </a:r>
            <a:r>
              <a:rPr lang="en-GB" sz="3600" dirty="0" smtClean="0"/>
              <a:t>  </a:t>
            </a:r>
            <a:r>
              <a:rPr lang="en-US" sz="3600" b="1" dirty="0" smtClean="0">
                <a:latin typeface="Arial Rounded MT Bold" panose="020F0704030504030204" pitchFamily="34" charset="0"/>
              </a:rPr>
              <a:t>-  </a:t>
            </a:r>
            <a:endParaRPr lang="ru-RU" sz="3600" b="1" dirty="0"/>
          </a:p>
        </p:txBody>
      </p:sp>
      <p:sp>
        <p:nvSpPr>
          <p:cNvPr id="7" name="bird">
            <a:extLst>
              <a:ext uri="{FF2B5EF4-FFF2-40B4-BE49-F238E27FC236}">
                <a16:creationId xmlns:a16="http://schemas.microsoft.com/office/drawing/2014/main" id="{E370FB95-3F64-440E-9387-434401140935}"/>
              </a:ext>
            </a:extLst>
          </p:cNvPr>
          <p:cNvSpPr txBox="1"/>
          <p:nvPr/>
        </p:nvSpPr>
        <p:spPr>
          <a:xfrm>
            <a:off x="3861627" y="3902948"/>
            <a:ext cx="2567682" cy="715089"/>
          </a:xfrm>
          <a:prstGeom prst="roundRect">
            <a:avLst/>
          </a:prstGeom>
          <a:solidFill>
            <a:schemeClr val="bg1">
              <a:alpha val="62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3600" b="1" dirty="0">
                <a:latin typeface="Arial Rounded MT Bold" panose="020F0704030504030204" pitchFamily="34" charset="0"/>
              </a:rPr>
              <a:t>2. </a:t>
            </a:r>
            <a:r>
              <a:rPr lang="en-GB" sz="3600" dirty="0" err="1" smtClean="0"/>
              <a:t>albl</a:t>
            </a:r>
            <a:r>
              <a:rPr lang="en-GB" sz="3600" dirty="0" err="1"/>
              <a:t>r</a:t>
            </a:r>
            <a:r>
              <a:rPr lang="en-GB" sz="3600" dirty="0" err="1" smtClean="0"/>
              <a:t>eian</a:t>
            </a:r>
            <a:r>
              <a:rPr lang="en-US" sz="3600" b="1" dirty="0" smtClean="0">
                <a:latin typeface="Arial Rounded MT Bold" panose="020F0704030504030204" pitchFamily="34" charset="0"/>
              </a:rPr>
              <a:t> </a:t>
            </a:r>
            <a:r>
              <a:rPr lang="en-US" sz="3600" b="1" dirty="0">
                <a:latin typeface="Arial Rounded MT Bold" panose="020F0704030504030204" pitchFamily="34" charset="0"/>
              </a:rPr>
              <a:t>-</a:t>
            </a:r>
            <a:endParaRPr lang="ru-RU" sz="3600" b="1" dirty="0"/>
          </a:p>
        </p:txBody>
      </p:sp>
      <p:sp>
        <p:nvSpPr>
          <p:cNvPr id="8" name="chimp">
            <a:extLst>
              <a:ext uri="{FF2B5EF4-FFF2-40B4-BE49-F238E27FC236}">
                <a16:creationId xmlns:a16="http://schemas.microsoft.com/office/drawing/2014/main" id="{5EA4A681-E006-4FDA-AE80-AC07C90F7F91}"/>
              </a:ext>
            </a:extLst>
          </p:cNvPr>
          <p:cNvSpPr txBox="1"/>
          <p:nvPr/>
        </p:nvSpPr>
        <p:spPr>
          <a:xfrm>
            <a:off x="3861626" y="4641159"/>
            <a:ext cx="2546446" cy="715089"/>
          </a:xfrm>
          <a:prstGeom prst="roundRect">
            <a:avLst/>
          </a:prstGeom>
          <a:solidFill>
            <a:schemeClr val="bg1">
              <a:alpha val="62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Arial Rounded MT Bold" panose="020F0704030504030204" pitchFamily="34" charset="0"/>
              </a:rPr>
              <a:t>3. </a:t>
            </a:r>
            <a:r>
              <a:rPr lang="en-GB" sz="3600" dirty="0" err="1" smtClean="0"/>
              <a:t>t</a:t>
            </a:r>
            <a:r>
              <a:rPr lang="en-GB" sz="3600" dirty="0" err="1"/>
              <a:t>y</a:t>
            </a:r>
            <a:r>
              <a:rPr lang="en-GB" sz="3600" dirty="0" err="1" smtClean="0"/>
              <a:t>o</a:t>
            </a:r>
            <a:r>
              <a:rPr lang="en-GB" sz="3600" dirty="0" smtClean="0"/>
              <a:t> </a:t>
            </a:r>
            <a:r>
              <a:rPr lang="en-GB" sz="3600" dirty="0" err="1"/>
              <a:t>x</a:t>
            </a:r>
            <a:r>
              <a:rPr lang="en-GB" sz="3600" dirty="0" err="1" smtClean="0"/>
              <a:t>bo</a:t>
            </a:r>
            <a:r>
              <a:rPr lang="en-US" sz="3600" b="1" dirty="0" smtClean="0">
                <a:latin typeface="Arial Rounded MT Bold" panose="020F0704030504030204" pitchFamily="34" charset="0"/>
              </a:rPr>
              <a:t> </a:t>
            </a:r>
            <a:r>
              <a:rPr lang="en-US" sz="3600" b="1" dirty="0">
                <a:latin typeface="Arial Rounded MT Bold" panose="020F0704030504030204" pitchFamily="34" charset="0"/>
              </a:rPr>
              <a:t>-</a:t>
            </a:r>
            <a:endParaRPr lang="ru-RU" sz="3600" b="1" dirty="0"/>
          </a:p>
        </p:txBody>
      </p:sp>
      <p:sp>
        <p:nvSpPr>
          <p:cNvPr id="9" name="clown">
            <a:extLst>
              <a:ext uri="{FF2B5EF4-FFF2-40B4-BE49-F238E27FC236}">
                <a16:creationId xmlns:a16="http://schemas.microsoft.com/office/drawing/2014/main" id="{5957E355-13E4-4863-8D9D-406E5ED2BD7F}"/>
              </a:ext>
            </a:extLst>
          </p:cNvPr>
          <p:cNvSpPr txBox="1"/>
          <p:nvPr/>
        </p:nvSpPr>
        <p:spPr>
          <a:xfrm>
            <a:off x="3790239" y="5363032"/>
            <a:ext cx="3117355" cy="715089"/>
          </a:xfrm>
          <a:prstGeom prst="roundRect">
            <a:avLst/>
          </a:prstGeom>
          <a:solidFill>
            <a:schemeClr val="bg1">
              <a:alpha val="62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Arial Rounded MT Bold" panose="020F0704030504030204" pitchFamily="34" charset="0"/>
              </a:rPr>
              <a:t>4. </a:t>
            </a:r>
            <a:r>
              <a:rPr lang="en-GB" sz="3600" dirty="0" err="1"/>
              <a:t>y</a:t>
            </a:r>
            <a:r>
              <a:rPr lang="en-GB" sz="3600" dirty="0" err="1" smtClean="0"/>
              <a:t>to</a:t>
            </a:r>
            <a:r>
              <a:rPr lang="en-GB" sz="3600" dirty="0" smtClean="0"/>
              <a:t> </a:t>
            </a:r>
            <a:r>
              <a:rPr lang="en-GB" sz="3600" dirty="0" err="1" smtClean="0"/>
              <a:t>lsdoeir</a:t>
            </a:r>
            <a:r>
              <a:rPr lang="en-US" sz="3600" b="1" dirty="0" smtClean="0">
                <a:latin typeface="Arial Rounded MT Bold" panose="020F0704030504030204" pitchFamily="34" charset="0"/>
              </a:rPr>
              <a:t>-</a:t>
            </a:r>
            <a:endParaRPr lang="ru-RU" sz="3600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44E2B6A-BE23-4D71-B9E9-D1808CED2755}"/>
              </a:ext>
            </a:extLst>
          </p:cNvPr>
          <p:cNvSpPr txBox="1"/>
          <p:nvPr/>
        </p:nvSpPr>
        <p:spPr>
          <a:xfrm>
            <a:off x="23273" y="836751"/>
            <a:ext cx="11464143" cy="737473"/>
          </a:xfrm>
          <a:prstGeom prst="roundRect">
            <a:avLst>
              <a:gd name="adj" fmla="val 36126"/>
            </a:avLst>
          </a:prstGeom>
          <a:solidFill>
            <a:schemeClr val="bg1">
              <a:alpha val="62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200" i="1" dirty="0">
                <a:latin typeface="Arial Rounded MT Bold" panose="020F0704030504030204" pitchFamily="34" charset="0"/>
              </a:rPr>
              <a:t>1. Put the letters into correct order and write the words.</a:t>
            </a:r>
            <a:endParaRPr lang="ru-RU" sz="3200" i="1" dirty="0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8F835DCF-68D0-49D1-86A4-600304951AA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4520" y="270138"/>
            <a:ext cx="3810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DEDBB6F-A770-49D9-8DCD-196248BFE4BD}"/>
              </a:ext>
            </a:extLst>
          </p:cNvPr>
          <p:cNvSpPr txBox="1"/>
          <p:nvPr/>
        </p:nvSpPr>
        <p:spPr>
          <a:xfrm>
            <a:off x="7054887" y="3176295"/>
            <a:ext cx="2276525" cy="715089"/>
          </a:xfrm>
          <a:prstGeom prst="roundRect">
            <a:avLst/>
          </a:prstGeom>
          <a:solidFill>
            <a:schemeClr val="bg1">
              <a:alpha val="62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3600" dirty="0"/>
              <a:t>teddy bear</a:t>
            </a:r>
            <a:endParaRPr lang="ru-RU" sz="3600" b="1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6FDE67-2BFC-4C34-B629-4CFC1C241557}"/>
              </a:ext>
            </a:extLst>
          </p:cNvPr>
          <p:cNvSpPr txBox="1"/>
          <p:nvPr/>
        </p:nvSpPr>
        <p:spPr>
          <a:xfrm>
            <a:off x="6531154" y="3886611"/>
            <a:ext cx="1870877" cy="715089"/>
          </a:xfrm>
          <a:prstGeom prst="roundRect">
            <a:avLst/>
          </a:prstGeom>
          <a:solidFill>
            <a:schemeClr val="bg1">
              <a:alpha val="62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3600" dirty="0"/>
              <a:t>ballerina</a:t>
            </a:r>
            <a:endParaRPr lang="ru-RU" sz="3600" b="1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03A3836-8592-4D71-8F92-78921440CBCD}"/>
              </a:ext>
            </a:extLst>
          </p:cNvPr>
          <p:cNvSpPr txBox="1"/>
          <p:nvPr/>
        </p:nvSpPr>
        <p:spPr>
          <a:xfrm>
            <a:off x="6464277" y="4613260"/>
            <a:ext cx="1625388" cy="715089"/>
          </a:xfrm>
          <a:prstGeom prst="roundRect">
            <a:avLst/>
          </a:prstGeom>
          <a:solidFill>
            <a:schemeClr val="bg1">
              <a:alpha val="62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3600" dirty="0"/>
              <a:t>toy box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3D0240B-2857-4E60-82E1-E65C92482DC1}"/>
              </a:ext>
            </a:extLst>
          </p:cNvPr>
          <p:cNvSpPr txBox="1"/>
          <p:nvPr/>
        </p:nvSpPr>
        <p:spPr>
          <a:xfrm>
            <a:off x="7162576" y="5363032"/>
            <a:ext cx="2218330" cy="715089"/>
          </a:xfrm>
          <a:prstGeom prst="roundRect">
            <a:avLst/>
          </a:prstGeom>
          <a:solidFill>
            <a:schemeClr val="bg1">
              <a:alpha val="62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3600" dirty="0"/>
              <a:t>toy soldier</a:t>
            </a:r>
            <a:endParaRPr lang="ru-RU" sz="36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891888-1839-4C25-8462-6E037F122175}"/>
              </a:ext>
            </a:extLst>
          </p:cNvPr>
          <p:cNvSpPr txBox="1"/>
          <p:nvPr/>
        </p:nvSpPr>
        <p:spPr>
          <a:xfrm>
            <a:off x="7368363" y="12695"/>
            <a:ext cx="4119054" cy="815102"/>
          </a:xfrm>
          <a:prstGeom prst="roundRect">
            <a:avLst>
              <a:gd name="adj" fmla="val 36126"/>
            </a:avLst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n>
                  <a:solidFill>
                    <a:sysClr val="windowText" lastClr="000000"/>
                  </a:solidFill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Spotlight-2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6" name="60831996">
            <a:hlinkClick r:id="" action="ppaction://media"/>
            <a:extLst>
              <a:ext uri="{FF2B5EF4-FFF2-40B4-BE49-F238E27FC236}">
                <a16:creationId xmlns:a16="http://schemas.microsoft.com/office/drawing/2014/main" id="{08088C6A-F1C8-40BE-90AB-61642184AA0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>
                  <p14:trim end="5248.8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19312" y="6977355"/>
            <a:ext cx="1101408" cy="1101408"/>
          </a:xfrm>
          <a:prstGeom prst="rect">
            <a:avLst/>
          </a:prstGeom>
        </p:spPr>
      </p:pic>
      <p:pic>
        <p:nvPicPr>
          <p:cNvPr id="41" name="60831996">
            <a:hlinkClick r:id="" action="ppaction://media"/>
            <a:extLst>
              <a:ext uri="{FF2B5EF4-FFF2-40B4-BE49-F238E27FC236}">
                <a16:creationId xmlns:a16="http://schemas.microsoft.com/office/drawing/2014/main" id="{25AB5E23-C397-46C3-8C21-1366B8672C0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>
                  <p14:trim st="1333" end="4079.8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654776" y="6966694"/>
            <a:ext cx="1101408" cy="1101408"/>
          </a:xfrm>
          <a:prstGeom prst="rect">
            <a:avLst/>
          </a:prstGeom>
        </p:spPr>
      </p:pic>
      <p:pic>
        <p:nvPicPr>
          <p:cNvPr id="42" name="60831996">
            <a:hlinkClick r:id="" action="ppaction://media"/>
            <a:extLst>
              <a:ext uri="{FF2B5EF4-FFF2-40B4-BE49-F238E27FC236}">
                <a16:creationId xmlns:a16="http://schemas.microsoft.com/office/drawing/2014/main" id="{A2EBD304-AA2D-4B35-972D-4287E91BEA3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>
                  <p14:trim st="2502" end="2669.8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790240" y="6956033"/>
            <a:ext cx="1101408" cy="1101408"/>
          </a:xfrm>
          <a:prstGeom prst="rect">
            <a:avLst/>
          </a:prstGeom>
        </p:spPr>
      </p:pic>
      <p:pic>
        <p:nvPicPr>
          <p:cNvPr id="43" name="60831996">
            <a:hlinkClick r:id="" action="ppaction://media"/>
            <a:extLst>
              <a:ext uri="{FF2B5EF4-FFF2-40B4-BE49-F238E27FC236}">
                <a16:creationId xmlns:a16="http://schemas.microsoft.com/office/drawing/2014/main" id="{B1740D48-4BEB-4536-9F50-219706C02B0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>
                  <p14:trim st="3912" end="1309.8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925704" y="6945372"/>
            <a:ext cx="1101408" cy="1101408"/>
          </a:xfrm>
          <a:prstGeom prst="rect">
            <a:avLst/>
          </a:prstGeom>
        </p:spPr>
      </p:pic>
      <p:pic>
        <p:nvPicPr>
          <p:cNvPr id="44" name="60831996">
            <a:hlinkClick r:id="" action="ppaction://media"/>
            <a:extLst>
              <a:ext uri="{FF2B5EF4-FFF2-40B4-BE49-F238E27FC236}">
                <a16:creationId xmlns:a16="http://schemas.microsoft.com/office/drawing/2014/main" id="{7C774118-4C75-47A9-8951-2D4598C78D0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>
                  <p14:trim st="5272" end="0.8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061168" y="6934711"/>
            <a:ext cx="1101408" cy="110140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2527" y="4998702"/>
            <a:ext cx="1633831" cy="167085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1584" y="1878573"/>
            <a:ext cx="1527328" cy="206791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144" y="3094310"/>
            <a:ext cx="1498903" cy="195818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118" y="5321755"/>
            <a:ext cx="1560022" cy="1365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021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012"/>
    </mc:Choice>
    <mc:Fallback xmlns="">
      <p:transition spd="slow" advTm="160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0" fill="hold"/>
                                        <p:tgtEl>
                                          <p:spTgt spid="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4.81481E-6 L 0.98997 0.01018 " pathEditMode="relative" rAng="0" ptsTypes="AA">
                                      <p:cBhvr>
                                        <p:cTn id="11" dur="30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492" y="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1334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1170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1411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3" dur="1361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audio>
              <p:cMediaNode vol="80000">
                <p:cTn id="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  <p:audio>
              <p:cMediaNode vol="80000">
                <p:cTn id="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  <p:audio>
              <p:cMediaNode vol="8000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  <p:audio>
              <p:cMediaNode vol="80000">
                <p:cTn id="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4"/>
                </p:tgtEl>
              </p:cMediaNode>
            </p:audio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</p:bldLst>
  </p:timing>
  <p:extLst mod="1">
    <p:ext uri="{E180D4A7-C9FB-4DFB-919C-405C955672EB}">
      <p14:showEvtLst xmlns:p14="http://schemas.microsoft.com/office/powerpoint/2010/main">
        <p14:triggerEvt type="onClick" time="6381" objId="1028"/>
        <p14:triggerEvt type="onClick" time="8545" objId="6"/>
        <p14:triggerEvt type="onClick" time="10050" objId="21"/>
        <p14:triggerEvt type="onClick" time="12236" objId="7"/>
        <p14:triggerEvt type="onClick" time="14038" objId="22"/>
      </p14:showEvtLst>
    </p:ext>
  </p:extLs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82189" y="2211331"/>
            <a:ext cx="9144000" cy="2387600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chemeClr val="tx1"/>
                </a:solidFill>
              </a:rPr>
              <a:t>Now I know…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/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Now I can…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7762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519</TotalTime>
  <Words>84</Words>
  <Application>Microsoft Office PowerPoint</Application>
  <PresentationFormat>Широкоэкранный</PresentationFormat>
  <Paragraphs>21</Paragraphs>
  <Slides>7</Slides>
  <Notes>0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Arial</vt:lpstr>
      <vt:lpstr>Arial Rounded MT Bold</vt:lpstr>
      <vt:lpstr>Calibri</vt:lpstr>
      <vt:lpstr>Trebuchet MS</vt:lpstr>
      <vt:lpstr>Wingdings 3</vt:lpstr>
      <vt:lpstr>Аспект</vt:lpstr>
      <vt:lpstr>Презентация PowerPoint</vt:lpstr>
      <vt:lpstr>Презентация PowerPoint</vt:lpstr>
      <vt:lpstr>Тема урока:</vt:lpstr>
      <vt:lpstr>teddy bear             ballerina</vt:lpstr>
      <vt:lpstr>Listen to the dialogue</vt:lpstr>
      <vt:lpstr>Презентация PowerPoint</vt:lpstr>
      <vt:lpstr>Now I know…  Now I can…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Darya Kassatykh</dc:creator>
  <cp:lastModifiedBy>Dmitriy</cp:lastModifiedBy>
  <cp:revision>33</cp:revision>
  <dcterms:created xsi:type="dcterms:W3CDTF">2021-02-08T14:31:32Z</dcterms:created>
  <dcterms:modified xsi:type="dcterms:W3CDTF">2024-02-16T16:08:25Z</dcterms:modified>
</cp:coreProperties>
</file>