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277" r:id="rId3"/>
    <p:sldId id="278" r:id="rId4"/>
    <p:sldId id="279" r:id="rId5"/>
    <p:sldId id="257" r:id="rId6"/>
    <p:sldId id="259" r:id="rId7"/>
    <p:sldId id="258" r:id="rId8"/>
    <p:sldId id="260" r:id="rId9"/>
    <p:sldId id="261" r:id="rId10"/>
    <p:sldId id="275" r:id="rId11"/>
    <p:sldId id="263" r:id="rId12"/>
    <p:sldId id="264" r:id="rId13"/>
    <p:sldId id="266" r:id="rId14"/>
    <p:sldId id="268" r:id="rId15"/>
    <p:sldId id="274" r:id="rId16"/>
    <p:sldId id="273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31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159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482135-5547-407F-A10C-1705AC0A041D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BFB8CF-1FF4-4DF2-AA94-D4243124F39A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СМИ</a:t>
          </a:r>
          <a:endParaRPr lang="ru-RU" sz="3200" dirty="0">
            <a:solidFill>
              <a:srgbClr val="002060"/>
            </a:solidFill>
          </a:endParaRPr>
        </a:p>
      </dgm:t>
    </dgm:pt>
    <dgm:pt modelId="{E7FC5FEF-B97D-4CF6-8D53-A47EF8FBA835}" type="parTrans" cxnId="{C5ADA6F0-84A7-47A0-950F-93D11F207AF8}">
      <dgm:prSet/>
      <dgm:spPr/>
      <dgm:t>
        <a:bodyPr/>
        <a:lstStyle/>
        <a:p>
          <a:endParaRPr lang="ru-RU"/>
        </a:p>
      </dgm:t>
    </dgm:pt>
    <dgm:pt modelId="{C4CEB16E-763B-43BA-8DEB-3D28C7FC1130}" type="sibTrans" cxnId="{C5ADA6F0-84A7-47A0-950F-93D11F207AF8}">
      <dgm:prSet/>
      <dgm:spPr/>
      <dgm:t>
        <a:bodyPr/>
        <a:lstStyle/>
        <a:p>
          <a:endParaRPr lang="ru-RU"/>
        </a:p>
      </dgm:t>
    </dgm:pt>
    <dgm:pt modelId="{18C0017B-B101-47EF-B491-DDA9451A1E41}">
      <dgm:prSet phldrT="[Текст]" custT="1"/>
      <dgm:spPr>
        <a:solidFill>
          <a:schemeClr val="tx1"/>
        </a:solidFill>
      </dgm:spPr>
      <dgm:t>
        <a:bodyPr/>
        <a:lstStyle/>
        <a:p>
          <a:r>
            <a:rPr lang="ru-RU" sz="6000" dirty="0" smtClean="0">
              <a:solidFill>
                <a:srgbClr val="FF0000"/>
              </a:solidFill>
            </a:rPr>
            <a:t>?</a:t>
          </a:r>
          <a:endParaRPr lang="ru-RU" sz="6000" dirty="0">
            <a:solidFill>
              <a:srgbClr val="FF0000"/>
            </a:solidFill>
          </a:endParaRPr>
        </a:p>
      </dgm:t>
    </dgm:pt>
    <dgm:pt modelId="{9B2BFF26-4C73-4AC3-9F8A-F77DDEF89B6B}" type="parTrans" cxnId="{83FEFD2F-B810-4F97-A458-9C74F4FFD964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4E077118-B352-411F-BDC0-D34DBD4BA978}" type="sibTrans" cxnId="{83FEFD2F-B810-4F97-A458-9C74F4FFD964}">
      <dgm:prSet/>
      <dgm:spPr/>
      <dgm:t>
        <a:bodyPr/>
        <a:lstStyle/>
        <a:p>
          <a:endParaRPr lang="ru-RU"/>
        </a:p>
      </dgm:t>
    </dgm:pt>
    <dgm:pt modelId="{9EEA1D57-4E9F-40E6-82CE-FB5F39584D17}">
      <dgm:prSet phldrT="[Текст]" custT="1"/>
      <dgm:spPr>
        <a:solidFill>
          <a:schemeClr val="tx1"/>
        </a:solidFill>
      </dgm:spPr>
      <dgm:t>
        <a:bodyPr/>
        <a:lstStyle/>
        <a:p>
          <a:r>
            <a:rPr lang="ru-RU" sz="6000" dirty="0" smtClean="0">
              <a:solidFill>
                <a:srgbClr val="FF0000"/>
              </a:solidFill>
            </a:rPr>
            <a:t>?</a:t>
          </a:r>
          <a:endParaRPr lang="ru-RU" sz="6000" dirty="0">
            <a:solidFill>
              <a:srgbClr val="FF0000"/>
            </a:solidFill>
          </a:endParaRPr>
        </a:p>
      </dgm:t>
    </dgm:pt>
    <dgm:pt modelId="{4D4C9DCA-D9B2-4F01-A611-29E0C6778ED1}" type="parTrans" cxnId="{D04F5138-68AF-4910-A4EB-AB11B545BA45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03CD9FB0-E845-4297-913C-FF44F1F7A715}" type="sibTrans" cxnId="{D04F5138-68AF-4910-A4EB-AB11B545BA45}">
      <dgm:prSet/>
      <dgm:spPr/>
      <dgm:t>
        <a:bodyPr/>
        <a:lstStyle/>
        <a:p>
          <a:endParaRPr lang="ru-RU"/>
        </a:p>
      </dgm:t>
    </dgm:pt>
    <dgm:pt modelId="{516E5076-D841-46DF-9975-1D99CD04A6EC}">
      <dgm:prSet phldrT="[Текст]" custT="1"/>
      <dgm:spPr>
        <a:solidFill>
          <a:schemeClr val="tx1"/>
        </a:solidFill>
      </dgm:spPr>
      <dgm:t>
        <a:bodyPr/>
        <a:lstStyle/>
        <a:p>
          <a:r>
            <a:rPr lang="ru-RU" sz="6000" dirty="0" smtClean="0">
              <a:solidFill>
                <a:srgbClr val="FF0000"/>
              </a:solidFill>
            </a:rPr>
            <a:t>?</a:t>
          </a:r>
          <a:endParaRPr lang="ru-RU" sz="6000" dirty="0">
            <a:solidFill>
              <a:srgbClr val="FF0000"/>
            </a:solidFill>
          </a:endParaRPr>
        </a:p>
      </dgm:t>
    </dgm:pt>
    <dgm:pt modelId="{C9FF5DE0-A318-41F6-A23A-90EBDB474369}" type="parTrans" cxnId="{9418D55E-6954-4201-9901-4C946904F2FF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61304250-39FA-4323-AC2E-EFF8E9CB821D}" type="sibTrans" cxnId="{9418D55E-6954-4201-9901-4C946904F2FF}">
      <dgm:prSet/>
      <dgm:spPr/>
      <dgm:t>
        <a:bodyPr/>
        <a:lstStyle/>
        <a:p>
          <a:endParaRPr lang="ru-RU"/>
        </a:p>
      </dgm:t>
    </dgm:pt>
    <dgm:pt modelId="{8A1929E5-826D-41C0-B074-5B7F34675829}">
      <dgm:prSet phldrT="[Текст]" custT="1"/>
      <dgm:spPr>
        <a:solidFill>
          <a:schemeClr val="tx1"/>
        </a:solidFill>
      </dgm:spPr>
      <dgm:t>
        <a:bodyPr/>
        <a:lstStyle/>
        <a:p>
          <a:r>
            <a:rPr lang="ru-RU" sz="6000" dirty="0" smtClean="0">
              <a:solidFill>
                <a:srgbClr val="FF0000"/>
              </a:solidFill>
            </a:rPr>
            <a:t>?</a:t>
          </a:r>
          <a:endParaRPr lang="ru-RU" sz="6000" dirty="0">
            <a:solidFill>
              <a:srgbClr val="FF0000"/>
            </a:solidFill>
          </a:endParaRPr>
        </a:p>
      </dgm:t>
    </dgm:pt>
    <dgm:pt modelId="{F4F4DEF0-9D88-4AF9-B4A6-CE6065706AB9}" type="parTrans" cxnId="{D258ABBF-7D49-4B30-B6B5-FC91F5925FB2}">
      <dgm:prSet/>
      <dgm:spPr>
        <a:solidFill>
          <a:srgbClr val="002060"/>
        </a:solidFill>
      </dgm:spPr>
      <dgm:t>
        <a:bodyPr/>
        <a:lstStyle/>
        <a:p>
          <a:endParaRPr lang="ru-RU" dirty="0">
            <a:solidFill>
              <a:srgbClr val="002060"/>
            </a:solidFill>
          </a:endParaRPr>
        </a:p>
      </dgm:t>
    </dgm:pt>
    <dgm:pt modelId="{980C7A35-D37D-4525-9527-2EECF84AE392}" type="sibTrans" cxnId="{D258ABBF-7D49-4B30-B6B5-FC91F5925FB2}">
      <dgm:prSet/>
      <dgm:spPr/>
      <dgm:t>
        <a:bodyPr/>
        <a:lstStyle/>
        <a:p>
          <a:endParaRPr lang="ru-RU"/>
        </a:p>
      </dgm:t>
    </dgm:pt>
    <dgm:pt modelId="{9E00A392-33BF-4DE2-8A78-C366C5CF3881}" type="pres">
      <dgm:prSet presAssocID="{52482135-5547-407F-A10C-1705AC0A041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0C119D-708D-4851-A842-3793811CCA99}" type="pres">
      <dgm:prSet presAssocID="{E4BFB8CF-1FF4-4DF2-AA94-D4243124F39A}" presName="centerShape" presStyleLbl="node0" presStyleIdx="0" presStyleCnt="1" custLinFactNeighborX="4322" custLinFactNeighborY="10300"/>
      <dgm:spPr/>
      <dgm:t>
        <a:bodyPr/>
        <a:lstStyle/>
        <a:p>
          <a:endParaRPr lang="ru-RU"/>
        </a:p>
      </dgm:t>
    </dgm:pt>
    <dgm:pt modelId="{6B26F7D0-857C-4047-B8A6-27912241F2E3}" type="pres">
      <dgm:prSet presAssocID="{9B2BFF26-4C73-4AC3-9F8A-F77DDEF89B6B}" presName="parTrans" presStyleLbl="sibTrans2D1" presStyleIdx="0" presStyleCnt="4" custLinFactNeighborX="-9782" custLinFactNeighborY="-17189"/>
      <dgm:spPr/>
      <dgm:t>
        <a:bodyPr/>
        <a:lstStyle/>
        <a:p>
          <a:endParaRPr lang="ru-RU"/>
        </a:p>
      </dgm:t>
    </dgm:pt>
    <dgm:pt modelId="{ADD49550-24EB-40AA-B2B5-8BA95A885FBF}" type="pres">
      <dgm:prSet presAssocID="{9B2BFF26-4C73-4AC3-9F8A-F77DDEF89B6B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31361647-3F9C-469D-B774-6C611DFA1C14}" type="pres">
      <dgm:prSet presAssocID="{18C0017B-B101-47EF-B491-DDA9451A1E41}" presName="node" presStyleLbl="node1" presStyleIdx="0" presStyleCnt="4" custRadScaleRad="113224" custRadScaleInc="-131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EDB336-A7F8-4DFA-B400-655961635D72}" type="pres">
      <dgm:prSet presAssocID="{4D4C9DCA-D9B2-4F01-A611-29E0C6778ED1}" presName="parTrans" presStyleLbl="sibTrans2D1" presStyleIdx="1" presStyleCnt="4" custScaleX="120290" custLinFactNeighborX="11890" custLinFactNeighborY="-16956"/>
      <dgm:spPr/>
      <dgm:t>
        <a:bodyPr/>
        <a:lstStyle/>
        <a:p>
          <a:endParaRPr lang="ru-RU"/>
        </a:p>
      </dgm:t>
    </dgm:pt>
    <dgm:pt modelId="{E5421175-6D1B-439F-BCF9-B5B5D4B365FB}" type="pres">
      <dgm:prSet presAssocID="{4D4C9DCA-D9B2-4F01-A611-29E0C6778ED1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DFFD92CB-ED9A-4BC4-9ABD-604F8BAFA2F9}" type="pres">
      <dgm:prSet presAssocID="{9EEA1D57-4E9F-40E6-82CE-FB5F39584D17}" presName="node" presStyleLbl="node1" presStyleIdx="1" presStyleCnt="4" custRadScaleRad="116323" custRadScaleInc="-66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580F1-ADB6-446D-9672-FFD0E9798B06}" type="pres">
      <dgm:prSet presAssocID="{C9FF5DE0-A318-41F6-A23A-90EBDB474369}" presName="parTrans" presStyleLbl="sibTrans2D1" presStyleIdx="2" presStyleCnt="4"/>
      <dgm:spPr/>
      <dgm:t>
        <a:bodyPr/>
        <a:lstStyle/>
        <a:p>
          <a:endParaRPr lang="ru-RU"/>
        </a:p>
      </dgm:t>
    </dgm:pt>
    <dgm:pt modelId="{920FB014-7BDF-4299-BFA2-B7DD99FC814A}" type="pres">
      <dgm:prSet presAssocID="{C9FF5DE0-A318-41F6-A23A-90EBDB474369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8D97C74D-92FF-4213-A09D-588B33FAD1E5}" type="pres">
      <dgm:prSet presAssocID="{516E5076-D841-46DF-9975-1D99CD04A6EC}" presName="node" presStyleLbl="node1" presStyleIdx="2" presStyleCnt="4" custRadScaleRad="152853" custRadScaleInc="-1112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814C5-D130-44D5-87C0-D00AF92AF83E}" type="pres">
      <dgm:prSet presAssocID="{F4F4DEF0-9D88-4AF9-B4A6-CE6065706AB9}" presName="parTrans" presStyleLbl="sibTrans2D1" presStyleIdx="3" presStyleCnt="4" custLinFactNeighborX="8025" custLinFactNeighborY="22046"/>
      <dgm:spPr/>
      <dgm:t>
        <a:bodyPr/>
        <a:lstStyle/>
        <a:p>
          <a:endParaRPr lang="ru-RU"/>
        </a:p>
      </dgm:t>
    </dgm:pt>
    <dgm:pt modelId="{6FAF851D-2BED-41A5-AEF6-09748D0AA485}" type="pres">
      <dgm:prSet presAssocID="{F4F4DEF0-9D88-4AF9-B4A6-CE6065706AB9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4B87DB64-B103-4C71-82AB-E4BB09700BC3}" type="pres">
      <dgm:prSet presAssocID="{8A1929E5-826D-41C0-B074-5B7F34675829}" presName="node" presStyleLbl="node1" presStyleIdx="3" presStyleCnt="4" custScaleY="109221" custRadScaleRad="138079" custRadScaleInc="-96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4F5138-68AF-4910-A4EB-AB11B545BA45}" srcId="{E4BFB8CF-1FF4-4DF2-AA94-D4243124F39A}" destId="{9EEA1D57-4E9F-40E6-82CE-FB5F39584D17}" srcOrd="1" destOrd="0" parTransId="{4D4C9DCA-D9B2-4F01-A611-29E0C6778ED1}" sibTransId="{03CD9FB0-E845-4297-913C-FF44F1F7A715}"/>
    <dgm:cxn modelId="{015A6B81-BBD1-4E02-B1C6-843E4A6CD089}" type="presOf" srcId="{516E5076-D841-46DF-9975-1D99CD04A6EC}" destId="{8D97C74D-92FF-4213-A09D-588B33FAD1E5}" srcOrd="0" destOrd="0" presId="urn:microsoft.com/office/officeart/2005/8/layout/radial5"/>
    <dgm:cxn modelId="{7DF40FEF-24A5-4E7F-B47A-EAC7196567B4}" type="presOf" srcId="{4D4C9DCA-D9B2-4F01-A611-29E0C6778ED1}" destId="{E5421175-6D1B-439F-BCF9-B5B5D4B365FB}" srcOrd="1" destOrd="0" presId="urn:microsoft.com/office/officeart/2005/8/layout/radial5"/>
    <dgm:cxn modelId="{C5ADA6F0-84A7-47A0-950F-93D11F207AF8}" srcId="{52482135-5547-407F-A10C-1705AC0A041D}" destId="{E4BFB8CF-1FF4-4DF2-AA94-D4243124F39A}" srcOrd="0" destOrd="0" parTransId="{E7FC5FEF-B97D-4CF6-8D53-A47EF8FBA835}" sibTransId="{C4CEB16E-763B-43BA-8DEB-3D28C7FC1130}"/>
    <dgm:cxn modelId="{08657682-A314-47F8-975F-B6A335AA134E}" type="presOf" srcId="{F4F4DEF0-9D88-4AF9-B4A6-CE6065706AB9}" destId="{187814C5-D130-44D5-87C0-D00AF92AF83E}" srcOrd="0" destOrd="0" presId="urn:microsoft.com/office/officeart/2005/8/layout/radial5"/>
    <dgm:cxn modelId="{44DBC048-8456-4BBB-9614-0220A68EAA2E}" type="presOf" srcId="{52482135-5547-407F-A10C-1705AC0A041D}" destId="{9E00A392-33BF-4DE2-8A78-C366C5CF3881}" srcOrd="0" destOrd="0" presId="urn:microsoft.com/office/officeart/2005/8/layout/radial5"/>
    <dgm:cxn modelId="{F3910F51-23F3-40A3-94EF-DF00844F7247}" type="presOf" srcId="{F4F4DEF0-9D88-4AF9-B4A6-CE6065706AB9}" destId="{6FAF851D-2BED-41A5-AEF6-09748D0AA485}" srcOrd="1" destOrd="0" presId="urn:microsoft.com/office/officeart/2005/8/layout/radial5"/>
    <dgm:cxn modelId="{83FEFD2F-B810-4F97-A458-9C74F4FFD964}" srcId="{E4BFB8CF-1FF4-4DF2-AA94-D4243124F39A}" destId="{18C0017B-B101-47EF-B491-DDA9451A1E41}" srcOrd="0" destOrd="0" parTransId="{9B2BFF26-4C73-4AC3-9F8A-F77DDEF89B6B}" sibTransId="{4E077118-B352-411F-BDC0-D34DBD4BA978}"/>
    <dgm:cxn modelId="{FBF0002A-98C3-49E7-AF23-5010879BB050}" type="presOf" srcId="{9EEA1D57-4E9F-40E6-82CE-FB5F39584D17}" destId="{DFFD92CB-ED9A-4BC4-9ABD-604F8BAFA2F9}" srcOrd="0" destOrd="0" presId="urn:microsoft.com/office/officeart/2005/8/layout/radial5"/>
    <dgm:cxn modelId="{D258ABBF-7D49-4B30-B6B5-FC91F5925FB2}" srcId="{E4BFB8CF-1FF4-4DF2-AA94-D4243124F39A}" destId="{8A1929E5-826D-41C0-B074-5B7F34675829}" srcOrd="3" destOrd="0" parTransId="{F4F4DEF0-9D88-4AF9-B4A6-CE6065706AB9}" sibTransId="{980C7A35-D37D-4525-9527-2EECF84AE392}"/>
    <dgm:cxn modelId="{2728B3EB-C778-4C87-BE7A-3E6E07BBE374}" type="presOf" srcId="{8A1929E5-826D-41C0-B074-5B7F34675829}" destId="{4B87DB64-B103-4C71-82AB-E4BB09700BC3}" srcOrd="0" destOrd="0" presId="urn:microsoft.com/office/officeart/2005/8/layout/radial5"/>
    <dgm:cxn modelId="{0F054202-A274-4B1F-B451-F7A0F4C42126}" type="presOf" srcId="{C9FF5DE0-A318-41F6-A23A-90EBDB474369}" destId="{99E580F1-ADB6-446D-9672-FFD0E9798B06}" srcOrd="0" destOrd="0" presId="urn:microsoft.com/office/officeart/2005/8/layout/radial5"/>
    <dgm:cxn modelId="{423ED300-41D5-402E-B06F-03CFC91A4263}" type="presOf" srcId="{9B2BFF26-4C73-4AC3-9F8A-F77DDEF89B6B}" destId="{ADD49550-24EB-40AA-B2B5-8BA95A885FBF}" srcOrd="1" destOrd="0" presId="urn:microsoft.com/office/officeart/2005/8/layout/radial5"/>
    <dgm:cxn modelId="{B352D35D-33A7-4D8D-9560-18FF0E1FD6FD}" type="presOf" srcId="{E4BFB8CF-1FF4-4DF2-AA94-D4243124F39A}" destId="{030C119D-708D-4851-A842-3793811CCA99}" srcOrd="0" destOrd="0" presId="urn:microsoft.com/office/officeart/2005/8/layout/radial5"/>
    <dgm:cxn modelId="{AE96381F-9F5B-4B52-8ABF-DC9B318BE98B}" type="presOf" srcId="{9B2BFF26-4C73-4AC3-9F8A-F77DDEF89B6B}" destId="{6B26F7D0-857C-4047-B8A6-27912241F2E3}" srcOrd="0" destOrd="0" presId="urn:microsoft.com/office/officeart/2005/8/layout/radial5"/>
    <dgm:cxn modelId="{0B11EE0D-0C26-4359-82C4-88E278EC598F}" type="presOf" srcId="{4D4C9DCA-D9B2-4F01-A611-29E0C6778ED1}" destId="{76EDB336-A7F8-4DFA-B400-655961635D72}" srcOrd="0" destOrd="0" presId="urn:microsoft.com/office/officeart/2005/8/layout/radial5"/>
    <dgm:cxn modelId="{418CFCC7-DD7E-4AB3-92E9-3BFE5CF557CC}" type="presOf" srcId="{C9FF5DE0-A318-41F6-A23A-90EBDB474369}" destId="{920FB014-7BDF-4299-BFA2-B7DD99FC814A}" srcOrd="1" destOrd="0" presId="urn:microsoft.com/office/officeart/2005/8/layout/radial5"/>
    <dgm:cxn modelId="{352941A9-D43A-4460-A78E-7F47D9488A3C}" type="presOf" srcId="{18C0017B-B101-47EF-B491-DDA9451A1E41}" destId="{31361647-3F9C-469D-B774-6C611DFA1C14}" srcOrd="0" destOrd="0" presId="urn:microsoft.com/office/officeart/2005/8/layout/radial5"/>
    <dgm:cxn modelId="{9418D55E-6954-4201-9901-4C946904F2FF}" srcId="{E4BFB8CF-1FF4-4DF2-AA94-D4243124F39A}" destId="{516E5076-D841-46DF-9975-1D99CD04A6EC}" srcOrd="2" destOrd="0" parTransId="{C9FF5DE0-A318-41F6-A23A-90EBDB474369}" sibTransId="{61304250-39FA-4323-AC2E-EFF8E9CB821D}"/>
    <dgm:cxn modelId="{1C36B9A2-E91E-45AD-BE12-8B182C86C38D}" type="presParOf" srcId="{9E00A392-33BF-4DE2-8A78-C366C5CF3881}" destId="{030C119D-708D-4851-A842-3793811CCA99}" srcOrd="0" destOrd="0" presId="urn:microsoft.com/office/officeart/2005/8/layout/radial5"/>
    <dgm:cxn modelId="{DFCA3995-79C8-49ED-8D84-BABDB66D5CB3}" type="presParOf" srcId="{9E00A392-33BF-4DE2-8A78-C366C5CF3881}" destId="{6B26F7D0-857C-4047-B8A6-27912241F2E3}" srcOrd="1" destOrd="0" presId="urn:microsoft.com/office/officeart/2005/8/layout/radial5"/>
    <dgm:cxn modelId="{400F783A-7DA6-4D80-AB24-5B9401FEC6B8}" type="presParOf" srcId="{6B26F7D0-857C-4047-B8A6-27912241F2E3}" destId="{ADD49550-24EB-40AA-B2B5-8BA95A885FBF}" srcOrd="0" destOrd="0" presId="urn:microsoft.com/office/officeart/2005/8/layout/radial5"/>
    <dgm:cxn modelId="{8F4EA216-0219-4C26-8171-EB5275B8A964}" type="presParOf" srcId="{9E00A392-33BF-4DE2-8A78-C366C5CF3881}" destId="{31361647-3F9C-469D-B774-6C611DFA1C14}" srcOrd="2" destOrd="0" presId="urn:microsoft.com/office/officeart/2005/8/layout/radial5"/>
    <dgm:cxn modelId="{05126BA4-6017-440B-8397-EB50555E7E7C}" type="presParOf" srcId="{9E00A392-33BF-4DE2-8A78-C366C5CF3881}" destId="{76EDB336-A7F8-4DFA-B400-655961635D72}" srcOrd="3" destOrd="0" presId="urn:microsoft.com/office/officeart/2005/8/layout/radial5"/>
    <dgm:cxn modelId="{79A20C8C-2DDF-4E35-97DF-57CC9EB4AE65}" type="presParOf" srcId="{76EDB336-A7F8-4DFA-B400-655961635D72}" destId="{E5421175-6D1B-439F-BCF9-B5B5D4B365FB}" srcOrd="0" destOrd="0" presId="urn:microsoft.com/office/officeart/2005/8/layout/radial5"/>
    <dgm:cxn modelId="{C603C3C8-20C4-43FF-AFF6-9156C4DCBD1E}" type="presParOf" srcId="{9E00A392-33BF-4DE2-8A78-C366C5CF3881}" destId="{DFFD92CB-ED9A-4BC4-9ABD-604F8BAFA2F9}" srcOrd="4" destOrd="0" presId="urn:microsoft.com/office/officeart/2005/8/layout/radial5"/>
    <dgm:cxn modelId="{B759F32D-3754-4DDB-A563-19D31BE91D25}" type="presParOf" srcId="{9E00A392-33BF-4DE2-8A78-C366C5CF3881}" destId="{99E580F1-ADB6-446D-9672-FFD0E9798B06}" srcOrd="5" destOrd="0" presId="urn:microsoft.com/office/officeart/2005/8/layout/radial5"/>
    <dgm:cxn modelId="{A07FD662-182F-4306-ADA4-107074A98B53}" type="presParOf" srcId="{99E580F1-ADB6-446D-9672-FFD0E9798B06}" destId="{920FB014-7BDF-4299-BFA2-B7DD99FC814A}" srcOrd="0" destOrd="0" presId="urn:microsoft.com/office/officeart/2005/8/layout/radial5"/>
    <dgm:cxn modelId="{941DCED8-7F43-448A-B494-2C53B5EF2D99}" type="presParOf" srcId="{9E00A392-33BF-4DE2-8A78-C366C5CF3881}" destId="{8D97C74D-92FF-4213-A09D-588B33FAD1E5}" srcOrd="6" destOrd="0" presId="urn:microsoft.com/office/officeart/2005/8/layout/radial5"/>
    <dgm:cxn modelId="{B032AEC5-A310-4C96-8F10-EB6F99D24051}" type="presParOf" srcId="{9E00A392-33BF-4DE2-8A78-C366C5CF3881}" destId="{187814C5-D130-44D5-87C0-D00AF92AF83E}" srcOrd="7" destOrd="0" presId="urn:microsoft.com/office/officeart/2005/8/layout/radial5"/>
    <dgm:cxn modelId="{653D4EE3-7B3C-4BCC-AC4A-2391CB471255}" type="presParOf" srcId="{187814C5-D130-44D5-87C0-D00AF92AF83E}" destId="{6FAF851D-2BED-41A5-AEF6-09748D0AA485}" srcOrd="0" destOrd="0" presId="urn:microsoft.com/office/officeart/2005/8/layout/radial5"/>
    <dgm:cxn modelId="{84571247-3392-4443-B7E1-6A69ED8813E5}" type="presParOf" srcId="{9E00A392-33BF-4DE2-8A78-C366C5CF3881}" destId="{4B87DB64-B103-4C71-82AB-E4BB09700BC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10E173-6FA8-4B1D-B6DF-1B77FCF55C2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6C9492-6A81-4EBF-8B4E-5090DC68E2B3}">
      <dgm:prSet phldrT="[Текст]"/>
      <dgm:spPr>
        <a:solidFill>
          <a:srgbClr val="FF0000"/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Это хорошо?</a:t>
          </a:r>
        </a:p>
        <a:p>
          <a:endParaRPr lang="ru-RU" dirty="0"/>
        </a:p>
      </dgm:t>
    </dgm:pt>
    <dgm:pt modelId="{C076DAD2-B036-46B7-9EA5-E0BF9FA38306}" type="parTrans" cxnId="{40851761-833B-474F-A119-F9B2A0D7EC74}">
      <dgm:prSet/>
      <dgm:spPr/>
      <dgm:t>
        <a:bodyPr/>
        <a:lstStyle/>
        <a:p>
          <a:endParaRPr lang="ru-RU"/>
        </a:p>
      </dgm:t>
    </dgm:pt>
    <dgm:pt modelId="{B714F2FE-E0E6-4B6D-ABC7-43A1CA3DB011}" type="sibTrans" cxnId="{40851761-833B-474F-A119-F9B2A0D7EC74}">
      <dgm:prSet/>
      <dgm:spPr/>
      <dgm:t>
        <a:bodyPr/>
        <a:lstStyle/>
        <a:p>
          <a:endParaRPr lang="ru-RU"/>
        </a:p>
      </dgm:t>
    </dgm:pt>
    <dgm:pt modelId="{8D469987-F607-4C89-AD3B-F05AFB6DD275}">
      <dgm:prSet phldrT="[Текст]"/>
      <dgm:spPr>
        <a:solidFill>
          <a:srgbClr val="002060"/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Это плохо?</a:t>
          </a:r>
        </a:p>
      </dgm:t>
    </dgm:pt>
    <dgm:pt modelId="{13BFC3AB-21D7-446B-BA62-B5BED4E4F907}" type="parTrans" cxnId="{C2548CF5-AA4D-4DF1-8078-E69BD3D72F10}">
      <dgm:prSet/>
      <dgm:spPr/>
      <dgm:t>
        <a:bodyPr/>
        <a:lstStyle/>
        <a:p>
          <a:endParaRPr lang="ru-RU"/>
        </a:p>
      </dgm:t>
    </dgm:pt>
    <dgm:pt modelId="{F51D80E0-7270-4F3F-956B-46ED8841078A}" type="sibTrans" cxnId="{C2548CF5-AA4D-4DF1-8078-E69BD3D72F10}">
      <dgm:prSet/>
      <dgm:spPr/>
      <dgm:t>
        <a:bodyPr/>
        <a:lstStyle/>
        <a:p>
          <a:endParaRPr lang="ru-RU"/>
        </a:p>
      </dgm:t>
    </dgm:pt>
    <dgm:pt modelId="{31F4B646-8DC3-42D3-B790-BFDFCC40D06F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Без сомнений?</a:t>
          </a:r>
        </a:p>
        <a:p>
          <a:r>
            <a:rPr lang="ru-RU" dirty="0" smtClean="0"/>
            <a:t>Докажите?</a:t>
          </a:r>
          <a:endParaRPr lang="ru-RU" dirty="0"/>
        </a:p>
      </dgm:t>
    </dgm:pt>
    <dgm:pt modelId="{4AA8C588-A722-42A5-AA89-72ADFC913BA5}" type="parTrans" cxnId="{6D61F285-0C61-4DC8-AA7E-85278D3B68F6}">
      <dgm:prSet/>
      <dgm:spPr/>
      <dgm:t>
        <a:bodyPr/>
        <a:lstStyle/>
        <a:p>
          <a:endParaRPr lang="ru-RU"/>
        </a:p>
      </dgm:t>
    </dgm:pt>
    <dgm:pt modelId="{4978119A-CDB2-4118-8FAC-EE0B346AC82E}" type="sibTrans" cxnId="{6D61F285-0C61-4DC8-AA7E-85278D3B68F6}">
      <dgm:prSet/>
      <dgm:spPr/>
      <dgm:t>
        <a:bodyPr/>
        <a:lstStyle/>
        <a:p>
          <a:endParaRPr lang="ru-RU"/>
        </a:p>
      </dgm:t>
    </dgm:pt>
    <dgm:pt modelId="{E7AAE283-FDC7-40B9-9174-FD520CFF15DB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Подтвердите?</a:t>
          </a:r>
        </a:p>
        <a:p>
          <a:r>
            <a:rPr lang="ru-RU" dirty="0" smtClean="0"/>
            <a:t>Убедите?</a:t>
          </a:r>
          <a:endParaRPr lang="ru-RU" dirty="0"/>
        </a:p>
      </dgm:t>
    </dgm:pt>
    <dgm:pt modelId="{DF22A6A9-6498-4E0F-AAE1-467CCA55172B}" type="parTrans" cxnId="{FE422DFA-0811-4849-9E08-F2D9EA8D1AE3}">
      <dgm:prSet/>
      <dgm:spPr/>
      <dgm:t>
        <a:bodyPr/>
        <a:lstStyle/>
        <a:p>
          <a:endParaRPr lang="ru-RU"/>
        </a:p>
      </dgm:t>
    </dgm:pt>
    <dgm:pt modelId="{8ED4AF00-63B5-4140-BA39-816E4A7A2973}" type="sibTrans" cxnId="{FE422DFA-0811-4849-9E08-F2D9EA8D1AE3}">
      <dgm:prSet/>
      <dgm:spPr/>
      <dgm:t>
        <a:bodyPr/>
        <a:lstStyle/>
        <a:p>
          <a:endParaRPr lang="ru-RU"/>
        </a:p>
      </dgm:t>
    </dgm:pt>
    <dgm:pt modelId="{77409EC0-39C0-4C9F-B9A6-638CF53B5F0B}">
      <dgm:prSet phldrT="[Текст]" custT="1"/>
      <dgm:spPr>
        <a:solidFill>
          <a:schemeClr val="tx1"/>
        </a:solidFill>
      </dgm:spPr>
      <dgm:t>
        <a:bodyPr/>
        <a:lstStyle/>
        <a:p>
          <a:r>
            <a:rPr lang="ru-RU" sz="5400" b="1" dirty="0" smtClean="0">
              <a:solidFill>
                <a:schemeClr val="bg1"/>
              </a:solidFill>
            </a:rPr>
            <a:t>СМИ</a:t>
          </a:r>
          <a:endParaRPr lang="ru-RU" sz="5400" b="1" dirty="0">
            <a:solidFill>
              <a:schemeClr val="bg1"/>
            </a:solidFill>
          </a:endParaRPr>
        </a:p>
      </dgm:t>
    </dgm:pt>
    <dgm:pt modelId="{616DBAA8-297B-4AF8-8F56-76D3F6E42323}" type="parTrans" cxnId="{8668E7C9-2D61-4FA0-AE65-FCC6E2CD07C5}">
      <dgm:prSet/>
      <dgm:spPr/>
      <dgm:t>
        <a:bodyPr/>
        <a:lstStyle/>
        <a:p>
          <a:endParaRPr lang="ru-RU"/>
        </a:p>
      </dgm:t>
    </dgm:pt>
    <dgm:pt modelId="{3B3DA8DF-A886-4CED-82FF-CABBB7141AFE}" type="sibTrans" cxnId="{8668E7C9-2D61-4FA0-AE65-FCC6E2CD07C5}">
      <dgm:prSet/>
      <dgm:spPr/>
      <dgm:t>
        <a:bodyPr/>
        <a:lstStyle/>
        <a:p>
          <a:endParaRPr lang="ru-RU"/>
        </a:p>
      </dgm:t>
    </dgm:pt>
    <dgm:pt modelId="{C183ED42-45D2-4B96-BE6C-D06B71089911}" type="pres">
      <dgm:prSet presAssocID="{8710E173-6FA8-4B1D-B6DF-1B77FCF55C2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55D4C8-208E-4642-9F9A-8E816609CE8C}" type="pres">
      <dgm:prSet presAssocID="{336C9492-6A81-4EBF-8B4E-5090DC68E2B3}" presName="node" presStyleLbl="node1" presStyleIdx="0" presStyleCnt="5" custLinFactNeighborX="-700" custLinFactNeighborY="-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56B3-E96E-4A57-9194-958CAB2E9FCA}" type="pres">
      <dgm:prSet presAssocID="{B714F2FE-E0E6-4B6D-ABC7-43A1CA3DB011}" presName="sibTrans" presStyleCnt="0"/>
      <dgm:spPr/>
    </dgm:pt>
    <dgm:pt modelId="{1635F3DB-DAA5-486D-B60C-AE52AE8CA958}" type="pres">
      <dgm:prSet presAssocID="{8D469987-F607-4C89-AD3B-F05AFB6DD27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B40EF-76CD-46DC-83C5-6F03E7DC9BC7}" type="pres">
      <dgm:prSet presAssocID="{F51D80E0-7270-4F3F-956B-46ED8841078A}" presName="sibTrans" presStyleCnt="0"/>
      <dgm:spPr/>
    </dgm:pt>
    <dgm:pt modelId="{D9211149-7B22-428A-9221-4FE5EA461DBB}" type="pres">
      <dgm:prSet presAssocID="{31F4B646-8DC3-42D3-B790-BFDFCC40D06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28FC9-355A-4C4A-AA6F-C42A664CFB7F}" type="pres">
      <dgm:prSet presAssocID="{4978119A-CDB2-4118-8FAC-EE0B346AC82E}" presName="sibTrans" presStyleCnt="0"/>
      <dgm:spPr/>
    </dgm:pt>
    <dgm:pt modelId="{6BE24555-EE1A-47C3-BEA3-114112918EA1}" type="pres">
      <dgm:prSet presAssocID="{E7AAE283-FDC7-40B9-9174-FD520CFF15D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1AD03-7D70-4943-B7A1-4E580E4B5CE1}" type="pres">
      <dgm:prSet presAssocID="{8ED4AF00-63B5-4140-BA39-816E4A7A2973}" presName="sibTrans" presStyleCnt="0"/>
      <dgm:spPr/>
    </dgm:pt>
    <dgm:pt modelId="{97025990-3266-45A6-9D10-59C4FFA85F88}" type="pres">
      <dgm:prSet presAssocID="{77409EC0-39C0-4C9F-B9A6-638CF53B5F0B}" presName="node" presStyleLbl="node1" presStyleIdx="4" presStyleCnt="5" custLinFactNeighborX="2815" custLinFactNeighborY="-10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A1BBB9-9384-44BD-BB39-D1D5F0580D59}" type="presOf" srcId="{8710E173-6FA8-4B1D-B6DF-1B77FCF55C2D}" destId="{C183ED42-45D2-4B96-BE6C-D06B71089911}" srcOrd="0" destOrd="0" presId="urn:microsoft.com/office/officeart/2005/8/layout/default"/>
    <dgm:cxn modelId="{5C1BF969-C56C-4F62-A8B1-2C3FBEC94037}" type="presOf" srcId="{31F4B646-8DC3-42D3-B790-BFDFCC40D06F}" destId="{D9211149-7B22-428A-9221-4FE5EA461DBB}" srcOrd="0" destOrd="0" presId="urn:microsoft.com/office/officeart/2005/8/layout/default"/>
    <dgm:cxn modelId="{AB84D678-2924-449E-9224-4C79DDBCDE5C}" type="presOf" srcId="{77409EC0-39C0-4C9F-B9A6-638CF53B5F0B}" destId="{97025990-3266-45A6-9D10-59C4FFA85F88}" srcOrd="0" destOrd="0" presId="urn:microsoft.com/office/officeart/2005/8/layout/default"/>
    <dgm:cxn modelId="{6ADC5C2A-1BC0-4991-951F-FEB0E8455E4D}" type="presOf" srcId="{336C9492-6A81-4EBF-8B4E-5090DC68E2B3}" destId="{F055D4C8-208E-4642-9F9A-8E816609CE8C}" srcOrd="0" destOrd="0" presId="urn:microsoft.com/office/officeart/2005/8/layout/default"/>
    <dgm:cxn modelId="{6D61F285-0C61-4DC8-AA7E-85278D3B68F6}" srcId="{8710E173-6FA8-4B1D-B6DF-1B77FCF55C2D}" destId="{31F4B646-8DC3-42D3-B790-BFDFCC40D06F}" srcOrd="2" destOrd="0" parTransId="{4AA8C588-A722-42A5-AA89-72ADFC913BA5}" sibTransId="{4978119A-CDB2-4118-8FAC-EE0B346AC82E}"/>
    <dgm:cxn modelId="{FE422DFA-0811-4849-9E08-F2D9EA8D1AE3}" srcId="{8710E173-6FA8-4B1D-B6DF-1B77FCF55C2D}" destId="{E7AAE283-FDC7-40B9-9174-FD520CFF15DB}" srcOrd="3" destOrd="0" parTransId="{DF22A6A9-6498-4E0F-AAE1-467CCA55172B}" sibTransId="{8ED4AF00-63B5-4140-BA39-816E4A7A2973}"/>
    <dgm:cxn modelId="{40851761-833B-474F-A119-F9B2A0D7EC74}" srcId="{8710E173-6FA8-4B1D-B6DF-1B77FCF55C2D}" destId="{336C9492-6A81-4EBF-8B4E-5090DC68E2B3}" srcOrd="0" destOrd="0" parTransId="{C076DAD2-B036-46B7-9EA5-E0BF9FA38306}" sibTransId="{B714F2FE-E0E6-4B6D-ABC7-43A1CA3DB011}"/>
    <dgm:cxn modelId="{57A11524-A83E-4C40-9588-66BD559164B9}" type="presOf" srcId="{8D469987-F607-4C89-AD3B-F05AFB6DD275}" destId="{1635F3DB-DAA5-486D-B60C-AE52AE8CA958}" srcOrd="0" destOrd="0" presId="urn:microsoft.com/office/officeart/2005/8/layout/default"/>
    <dgm:cxn modelId="{835B1BCF-5AAA-4FC7-A1C5-23112AED4E5D}" type="presOf" srcId="{E7AAE283-FDC7-40B9-9174-FD520CFF15DB}" destId="{6BE24555-EE1A-47C3-BEA3-114112918EA1}" srcOrd="0" destOrd="0" presId="urn:microsoft.com/office/officeart/2005/8/layout/default"/>
    <dgm:cxn modelId="{8668E7C9-2D61-4FA0-AE65-FCC6E2CD07C5}" srcId="{8710E173-6FA8-4B1D-B6DF-1B77FCF55C2D}" destId="{77409EC0-39C0-4C9F-B9A6-638CF53B5F0B}" srcOrd="4" destOrd="0" parTransId="{616DBAA8-297B-4AF8-8F56-76D3F6E42323}" sibTransId="{3B3DA8DF-A886-4CED-82FF-CABBB7141AFE}"/>
    <dgm:cxn modelId="{C2548CF5-AA4D-4DF1-8078-E69BD3D72F10}" srcId="{8710E173-6FA8-4B1D-B6DF-1B77FCF55C2D}" destId="{8D469987-F607-4C89-AD3B-F05AFB6DD275}" srcOrd="1" destOrd="0" parTransId="{13BFC3AB-21D7-446B-BA62-B5BED4E4F907}" sibTransId="{F51D80E0-7270-4F3F-956B-46ED8841078A}"/>
    <dgm:cxn modelId="{F1F2EA02-7B02-466E-B865-1A92CA6B54E1}" type="presParOf" srcId="{C183ED42-45D2-4B96-BE6C-D06B71089911}" destId="{F055D4C8-208E-4642-9F9A-8E816609CE8C}" srcOrd="0" destOrd="0" presId="urn:microsoft.com/office/officeart/2005/8/layout/default"/>
    <dgm:cxn modelId="{26C180B2-EFF8-4392-89C8-5CD7C079FC41}" type="presParOf" srcId="{C183ED42-45D2-4B96-BE6C-D06B71089911}" destId="{8F3856B3-E96E-4A57-9194-958CAB2E9FCA}" srcOrd="1" destOrd="0" presId="urn:microsoft.com/office/officeart/2005/8/layout/default"/>
    <dgm:cxn modelId="{5434B6CE-B8EF-475A-A824-2EF2CFECB65A}" type="presParOf" srcId="{C183ED42-45D2-4B96-BE6C-D06B71089911}" destId="{1635F3DB-DAA5-486D-B60C-AE52AE8CA958}" srcOrd="2" destOrd="0" presId="urn:microsoft.com/office/officeart/2005/8/layout/default"/>
    <dgm:cxn modelId="{41DE7572-53A0-4ABD-BEED-DCA67901C272}" type="presParOf" srcId="{C183ED42-45D2-4B96-BE6C-D06B71089911}" destId="{82BB40EF-76CD-46DC-83C5-6F03E7DC9BC7}" srcOrd="3" destOrd="0" presId="urn:microsoft.com/office/officeart/2005/8/layout/default"/>
    <dgm:cxn modelId="{D3C99C4E-70E2-4CF9-91D5-DCAE59D02BF9}" type="presParOf" srcId="{C183ED42-45D2-4B96-BE6C-D06B71089911}" destId="{D9211149-7B22-428A-9221-4FE5EA461DBB}" srcOrd="4" destOrd="0" presId="urn:microsoft.com/office/officeart/2005/8/layout/default"/>
    <dgm:cxn modelId="{65A64EC5-1354-4A99-9F42-D3DE1B5EE8C2}" type="presParOf" srcId="{C183ED42-45D2-4B96-BE6C-D06B71089911}" destId="{22A28FC9-355A-4C4A-AA6F-C42A664CFB7F}" srcOrd="5" destOrd="0" presId="urn:microsoft.com/office/officeart/2005/8/layout/default"/>
    <dgm:cxn modelId="{3FC5B1F5-3349-4C33-9D89-C925E0C4A3BE}" type="presParOf" srcId="{C183ED42-45D2-4B96-BE6C-D06B71089911}" destId="{6BE24555-EE1A-47C3-BEA3-114112918EA1}" srcOrd="6" destOrd="0" presId="urn:microsoft.com/office/officeart/2005/8/layout/default"/>
    <dgm:cxn modelId="{1A8C6B3B-6074-46B2-942E-61B39309F2CD}" type="presParOf" srcId="{C183ED42-45D2-4B96-BE6C-D06B71089911}" destId="{3231AD03-7D70-4943-B7A1-4E580E4B5CE1}" srcOrd="7" destOrd="0" presId="urn:microsoft.com/office/officeart/2005/8/layout/default"/>
    <dgm:cxn modelId="{07C2E005-BE55-452A-8A52-0822757C7279}" type="presParOf" srcId="{C183ED42-45D2-4B96-BE6C-D06B71089911}" destId="{97025990-3266-45A6-9D10-59C4FFA85F8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C119D-708D-4851-A842-3793811CCA99}">
      <dsp:nvSpPr>
        <dsp:cNvPr id="0" name=""/>
        <dsp:cNvSpPr/>
      </dsp:nvSpPr>
      <dsp:spPr>
        <a:xfrm>
          <a:off x="3251551" y="2421341"/>
          <a:ext cx="1432121" cy="1432121"/>
        </a:xfrm>
        <a:prstGeom prst="ellipse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002060"/>
              </a:solidFill>
            </a:rPr>
            <a:t>СМИ</a:t>
          </a:r>
          <a:endParaRPr lang="ru-RU" sz="3200" kern="1200" dirty="0">
            <a:solidFill>
              <a:srgbClr val="002060"/>
            </a:solidFill>
          </a:endParaRPr>
        </a:p>
      </dsp:txBody>
      <dsp:txXfrm>
        <a:off x="3461280" y="2631070"/>
        <a:ext cx="1012663" cy="1012663"/>
      </dsp:txXfrm>
    </dsp:sp>
    <dsp:sp modelId="{6B26F7D0-857C-4047-B8A6-27912241F2E3}">
      <dsp:nvSpPr>
        <dsp:cNvPr id="0" name=""/>
        <dsp:cNvSpPr/>
      </dsp:nvSpPr>
      <dsp:spPr>
        <a:xfrm rot="12999743">
          <a:off x="2537404" y="2031592"/>
          <a:ext cx="642555" cy="486921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2669031" y="2172587"/>
        <a:ext cx="496479" cy="292153"/>
      </dsp:txXfrm>
    </dsp:sp>
    <dsp:sp modelId="{31361647-3F9C-469D-B774-6C611DFA1C14}">
      <dsp:nvSpPr>
        <dsp:cNvPr id="0" name=""/>
        <dsp:cNvSpPr/>
      </dsp:nvSpPr>
      <dsp:spPr>
        <a:xfrm>
          <a:off x="1130226" y="842319"/>
          <a:ext cx="1432121" cy="1432121"/>
        </a:xfrm>
        <a:prstGeom prst="ellipse">
          <a:avLst/>
        </a:prstGeom>
        <a:solidFill>
          <a:schemeClr val="tx1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solidFill>
                <a:srgbClr val="FF0000"/>
              </a:solidFill>
            </a:rPr>
            <a:t>?</a:t>
          </a:r>
          <a:endParaRPr lang="ru-RU" sz="6000" kern="1200" dirty="0">
            <a:solidFill>
              <a:srgbClr val="FF0000"/>
            </a:solidFill>
          </a:endParaRPr>
        </a:p>
      </dsp:txBody>
      <dsp:txXfrm>
        <a:off x="1339955" y="1052048"/>
        <a:ext cx="1012663" cy="1012663"/>
      </dsp:txXfrm>
    </dsp:sp>
    <dsp:sp modelId="{76EDB336-A7F8-4DFA-B400-655961635D72}">
      <dsp:nvSpPr>
        <dsp:cNvPr id="0" name=""/>
        <dsp:cNvSpPr/>
      </dsp:nvSpPr>
      <dsp:spPr>
        <a:xfrm rot="19168129">
          <a:off x="4624465" y="2031595"/>
          <a:ext cx="636041" cy="486921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4641990" y="2176444"/>
        <a:ext cx="489965" cy="292153"/>
      </dsp:txXfrm>
    </dsp:sp>
    <dsp:sp modelId="{DFFD92CB-ED9A-4BC4-9ABD-604F8BAFA2F9}">
      <dsp:nvSpPr>
        <dsp:cNvPr id="0" name=""/>
        <dsp:cNvSpPr/>
      </dsp:nvSpPr>
      <dsp:spPr>
        <a:xfrm>
          <a:off x="5098308" y="842322"/>
          <a:ext cx="1432121" cy="1432121"/>
        </a:xfrm>
        <a:prstGeom prst="ellipse">
          <a:avLst/>
        </a:prstGeom>
        <a:solidFill>
          <a:schemeClr val="tx1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solidFill>
                <a:srgbClr val="FF0000"/>
              </a:solidFill>
            </a:rPr>
            <a:t>?</a:t>
          </a:r>
          <a:endParaRPr lang="ru-RU" sz="6000" kern="1200" dirty="0">
            <a:solidFill>
              <a:srgbClr val="FF0000"/>
            </a:solidFill>
          </a:endParaRPr>
        </a:p>
      </dsp:txBody>
      <dsp:txXfrm>
        <a:off x="5308037" y="1052051"/>
        <a:ext cx="1012663" cy="1012663"/>
      </dsp:txXfrm>
    </dsp:sp>
    <dsp:sp modelId="{99E580F1-ADB6-446D-9672-FFD0E9798B06}">
      <dsp:nvSpPr>
        <dsp:cNvPr id="0" name=""/>
        <dsp:cNvSpPr/>
      </dsp:nvSpPr>
      <dsp:spPr>
        <a:xfrm rot="2131910">
          <a:off x="4711492" y="3660329"/>
          <a:ext cx="658588" cy="486921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4725092" y="3715267"/>
        <a:ext cx="512512" cy="292153"/>
      </dsp:txXfrm>
    </dsp:sp>
    <dsp:sp modelId="{8D97C74D-92FF-4213-A09D-588B33FAD1E5}">
      <dsp:nvSpPr>
        <dsp:cNvPr id="0" name=""/>
        <dsp:cNvSpPr/>
      </dsp:nvSpPr>
      <dsp:spPr>
        <a:xfrm>
          <a:off x="5428237" y="3975781"/>
          <a:ext cx="1432121" cy="1432121"/>
        </a:xfrm>
        <a:prstGeom prst="ellipse">
          <a:avLst/>
        </a:prstGeom>
        <a:solidFill>
          <a:schemeClr val="tx1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solidFill>
                <a:srgbClr val="FF0000"/>
              </a:solidFill>
            </a:rPr>
            <a:t>?</a:t>
          </a:r>
          <a:endParaRPr lang="ru-RU" sz="6000" kern="1200" dirty="0">
            <a:solidFill>
              <a:srgbClr val="FF0000"/>
            </a:solidFill>
          </a:endParaRPr>
        </a:p>
      </dsp:txBody>
      <dsp:txXfrm>
        <a:off x="5637966" y="4185510"/>
        <a:ext cx="1012663" cy="1012663"/>
      </dsp:txXfrm>
    </dsp:sp>
    <dsp:sp modelId="{187814C5-D130-44D5-87C0-D00AF92AF83E}">
      <dsp:nvSpPr>
        <dsp:cNvPr id="0" name=""/>
        <dsp:cNvSpPr/>
      </dsp:nvSpPr>
      <dsp:spPr>
        <a:xfrm rot="8744890">
          <a:off x="2631937" y="3730026"/>
          <a:ext cx="632406" cy="486921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rgbClr val="002060"/>
            </a:solidFill>
          </a:endParaRPr>
        </a:p>
      </dsp:txBody>
      <dsp:txXfrm rot="10800000">
        <a:off x="2765346" y="3786302"/>
        <a:ext cx="486330" cy="292153"/>
      </dsp:txXfrm>
    </dsp:sp>
    <dsp:sp modelId="{4B87DB64-B103-4C71-82AB-E4BB09700BC3}">
      <dsp:nvSpPr>
        <dsp:cNvPr id="0" name=""/>
        <dsp:cNvSpPr/>
      </dsp:nvSpPr>
      <dsp:spPr>
        <a:xfrm>
          <a:off x="1065748" y="3843675"/>
          <a:ext cx="1432121" cy="1564177"/>
        </a:xfrm>
        <a:prstGeom prst="ellipse">
          <a:avLst/>
        </a:prstGeom>
        <a:solidFill>
          <a:schemeClr val="tx1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solidFill>
                <a:srgbClr val="FF0000"/>
              </a:solidFill>
            </a:rPr>
            <a:t>?</a:t>
          </a:r>
          <a:endParaRPr lang="ru-RU" sz="6000" kern="1200" dirty="0">
            <a:solidFill>
              <a:srgbClr val="FF0000"/>
            </a:solidFill>
          </a:endParaRPr>
        </a:p>
      </dsp:txBody>
      <dsp:txXfrm>
        <a:off x="1275477" y="4072743"/>
        <a:ext cx="1012663" cy="11060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5D4C8-208E-4642-9F9A-8E816609CE8C}">
      <dsp:nvSpPr>
        <dsp:cNvPr id="0" name=""/>
        <dsp:cNvSpPr/>
      </dsp:nvSpPr>
      <dsp:spPr>
        <a:xfrm>
          <a:off x="902273" y="0"/>
          <a:ext cx="2030015" cy="1218009"/>
        </a:xfrm>
        <a:prstGeom prst="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Это хорошо?</a:t>
          </a:r>
        </a:p>
        <a:p>
          <a:pPr algn="ctr">
            <a:spcBef>
              <a:spcPct val="0"/>
            </a:spcBef>
          </a:pPr>
          <a:endParaRPr lang="ru-RU" sz="2200" kern="1200" dirty="0"/>
        </a:p>
      </dsp:txBody>
      <dsp:txXfrm>
        <a:off x="902273" y="0"/>
        <a:ext cx="2030015" cy="1218009"/>
      </dsp:txXfrm>
    </dsp:sp>
    <dsp:sp modelId="{1635F3DB-DAA5-486D-B60C-AE52AE8CA958}">
      <dsp:nvSpPr>
        <dsp:cNvPr id="0" name=""/>
        <dsp:cNvSpPr/>
      </dsp:nvSpPr>
      <dsp:spPr>
        <a:xfrm>
          <a:off x="3149500" y="1984"/>
          <a:ext cx="2030015" cy="1218009"/>
        </a:xfrm>
        <a:prstGeom prst="rect">
          <a:avLst/>
        </a:prstGeom>
        <a:solidFill>
          <a:srgbClr val="00206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Это плохо?</a:t>
          </a:r>
        </a:p>
      </dsp:txBody>
      <dsp:txXfrm>
        <a:off x="3149500" y="1984"/>
        <a:ext cx="2030015" cy="1218009"/>
      </dsp:txXfrm>
    </dsp:sp>
    <dsp:sp modelId="{D9211149-7B22-428A-9221-4FE5EA461DBB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Без сомнений?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Докажите?</a:t>
          </a:r>
          <a:endParaRPr lang="ru-RU" sz="2200" kern="1200" dirty="0"/>
        </a:p>
      </dsp:txBody>
      <dsp:txXfrm>
        <a:off x="916483" y="1422995"/>
        <a:ext cx="2030015" cy="1218009"/>
      </dsp:txXfrm>
    </dsp:sp>
    <dsp:sp modelId="{6BE24555-EE1A-47C3-BEA3-114112918EA1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solidFill>
          <a:srgbClr val="00206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Подтвердите?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Убедите?</a:t>
          </a:r>
          <a:endParaRPr lang="ru-RU" sz="2200" kern="1200" dirty="0"/>
        </a:p>
      </dsp:txBody>
      <dsp:txXfrm>
        <a:off x="3149500" y="1422995"/>
        <a:ext cx="2030015" cy="1218009"/>
      </dsp:txXfrm>
    </dsp:sp>
    <dsp:sp modelId="{97025990-3266-45A6-9D10-59C4FFA85F88}">
      <dsp:nvSpPr>
        <dsp:cNvPr id="0" name=""/>
        <dsp:cNvSpPr/>
      </dsp:nvSpPr>
      <dsp:spPr>
        <a:xfrm>
          <a:off x="2090137" y="2718283"/>
          <a:ext cx="2030015" cy="1218009"/>
        </a:xfrm>
        <a:prstGeom prst="rect">
          <a:avLst/>
        </a:prstGeom>
        <a:solidFill>
          <a:schemeClr val="tx1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solidFill>
                <a:schemeClr val="bg1"/>
              </a:solidFill>
            </a:rPr>
            <a:t>СМИ</a:t>
          </a:r>
          <a:endParaRPr lang="ru-RU" sz="5400" b="1" kern="1200" dirty="0">
            <a:solidFill>
              <a:schemeClr val="bg1"/>
            </a:solidFill>
          </a:endParaRPr>
        </a:p>
      </dsp:txBody>
      <dsp:txXfrm>
        <a:off x="2090137" y="2718283"/>
        <a:ext cx="2030015" cy="1218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CCE4D-7B7B-425B-B15D-02F776E2A04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6545E-7984-4333-ACBE-6264DB129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84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6545E-7984-4333-ACBE-6264DB129DA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894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799" y="1964267"/>
            <a:ext cx="5398295" cy="2421464"/>
          </a:xfrm>
        </p:spPr>
        <p:txBody>
          <a:bodyPr anchor="b">
            <a:normAutofit/>
          </a:bodyPr>
          <a:lstStyle>
            <a:lvl1pPr algn="r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799" y="4385733"/>
            <a:ext cx="5398295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350" cap="all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419" y="5870576"/>
            <a:ext cx="120015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799" y="5870576"/>
            <a:ext cx="3670469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56719" y="5870576"/>
            <a:ext cx="413375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732865"/>
            <a:ext cx="759857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8701" y="932112"/>
            <a:ext cx="656987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5299603"/>
            <a:ext cx="7598570" cy="49371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2"/>
            <a:ext cx="7598570" cy="3124199"/>
          </a:xfrm>
        </p:spPr>
        <p:txBody>
          <a:bodyPr anchor="ctr">
            <a:normAutofit/>
          </a:bodyPr>
          <a:lstStyle>
            <a:lvl1pPr algn="l">
              <a:defRPr sz="2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78400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206" y="82333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</p:spPr>
        <p:txBody>
          <a:bodyPr anchor="ctr">
            <a:normAutofit/>
          </a:bodyPr>
          <a:lstStyle>
            <a:lvl1pPr algn="l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3406" y="3352800"/>
            <a:ext cx="7004388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599" y="4343400"/>
            <a:ext cx="7614275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3308581"/>
            <a:ext cx="7598569" cy="1468800"/>
          </a:xfrm>
        </p:spPr>
        <p:txBody>
          <a:bodyPr anchor="b">
            <a:normAutofit/>
          </a:bodyPr>
          <a:lstStyle>
            <a:lvl1pPr algn="l">
              <a:defRPr sz="2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4777381"/>
            <a:ext cx="759857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78400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206" y="82333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</p:spPr>
        <p:txBody>
          <a:bodyPr anchor="ctr">
            <a:normAutofit/>
          </a:bodyPr>
          <a:lstStyle>
            <a:lvl1pPr algn="l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4350" y="3886200"/>
            <a:ext cx="7601577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49" y="4775200"/>
            <a:ext cx="7601577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2"/>
            <a:ext cx="7598570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4351" y="3505200"/>
            <a:ext cx="759857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006" y="609600"/>
            <a:ext cx="16189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609600"/>
            <a:ext cx="5874087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3308581"/>
            <a:ext cx="7598570" cy="1468800"/>
          </a:xfrm>
        </p:spPr>
        <p:txBody>
          <a:bodyPr anchor="b"/>
          <a:lstStyle>
            <a:lvl1pPr algn="l">
              <a:defRPr sz="3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49" y="4777381"/>
            <a:ext cx="759857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 cap="all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1" y="2142067"/>
            <a:ext cx="3746501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6421" y="2142068"/>
            <a:ext cx="3746499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0252" y="2218267"/>
            <a:ext cx="3531791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2870201"/>
            <a:ext cx="3747692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72003" y="2226734"/>
            <a:ext cx="3542110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67612" y="2870201"/>
            <a:ext cx="3746501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074333"/>
            <a:ext cx="2760664" cy="13716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6151" y="609601"/>
            <a:ext cx="4626770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445933"/>
            <a:ext cx="276066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600200"/>
            <a:ext cx="4623490" cy="137160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2190" y="914400"/>
            <a:ext cx="2460731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971800"/>
            <a:ext cx="4623490" cy="18288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142068"/>
            <a:ext cx="7598569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2245" y="5870576"/>
            <a:ext cx="120015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870576"/>
            <a:ext cx="5870744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99546" y="5870576"/>
            <a:ext cx="413375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999" y="1390982"/>
            <a:ext cx="3927898" cy="2618598"/>
          </a:xfrm>
          <a:prstGeom prst="rect">
            <a:avLst/>
          </a:prstGeom>
        </p:spPr>
      </p:pic>
      <p:pic>
        <p:nvPicPr>
          <p:cNvPr id="1026" name="Picture 2" descr="https://ustaliy.ru/wp-content/uploads/2020/02/1e61a18badd66637fb7f12c42e651b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59888" y="0"/>
            <a:ext cx="2484111" cy="156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316" y="5175314"/>
            <a:ext cx="2457684" cy="16826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713799" cy="20738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064471"/>
            <a:ext cx="2687285" cy="17816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2888" r="2442"/>
          <a:stretch/>
        </p:blipFill>
        <p:spPr>
          <a:xfrm>
            <a:off x="2678318" y="4044100"/>
            <a:ext cx="3995859" cy="28139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/>
          <a:srcRect t="41088" b="21200"/>
          <a:stretch/>
        </p:blipFill>
        <p:spPr>
          <a:xfrm>
            <a:off x="2714920" y="0"/>
            <a:ext cx="3921550" cy="13857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073193"/>
            <a:ext cx="2677212" cy="1784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45897" y="1547689"/>
            <a:ext cx="2498103" cy="19025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/>
          <a:srcRect t="45911"/>
          <a:stretch/>
        </p:blipFill>
        <p:spPr>
          <a:xfrm>
            <a:off x="0" y="3855563"/>
            <a:ext cx="2707181" cy="12207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1200" y="3450209"/>
            <a:ext cx="2492800" cy="17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4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011" y="3808429"/>
            <a:ext cx="4124989" cy="3049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078" y="1031908"/>
            <a:ext cx="8238067" cy="8636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 (в пер. с франц. - калька)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важнейших институтов современного общества, выполняющий многообразные функции, оказывают влияние почти на все сферы и институты общества, включая политику, здравоохранение, образование, религию и т. д.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0819"/>
            <a:ext cx="5024488" cy="2985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7065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8925"/>
            <a:ext cx="7598569" cy="8672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Пресса(газеты, журналы);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агентства печати;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библиотеки;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Радиовещание;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ТВ;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Кино-, видео-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звукозапись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письма;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Интернет;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книги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сети</a:t>
            </a: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97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045" y="271139"/>
            <a:ext cx="7598569" cy="4864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СМИ: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229" y="2677212"/>
            <a:ext cx="3145722" cy="37623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8792" y="942680"/>
            <a:ext cx="65092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Критики и контроля;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Культурно-образовательная;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Социализации;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Регулирующая;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Рекламно-справочная;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Мобилизационная;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общественного мнения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5967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226" y="206801"/>
            <a:ext cx="7598569" cy="1092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50" b="1" dirty="0">
                <a:solidFill>
                  <a:schemeClr val="bg1"/>
                </a:solidFill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отрицательные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стороны СМИ»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576246897"/>
              </p:ext>
            </p:extLst>
          </p:nvPr>
        </p:nvGraphicFramePr>
        <p:xfrm>
          <a:off x="1386840" y="194945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854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3695" y="65988"/>
            <a:ext cx="7848250" cy="3409446"/>
          </a:xfrm>
        </p:spPr>
        <p:txBody>
          <a:bodyPr>
            <a:normAutofit/>
          </a:bodyPr>
          <a:lstStyle/>
          <a:p>
            <a:pPr algn="ctr"/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социологического </a:t>
            </a:r>
            <a:r>
              <a:rPr lang="ru-RU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опроса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www.sq.com.ua/img/news/2014/january/24/med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354" y="2479249"/>
            <a:ext cx="7370312" cy="3497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069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157" y="2846632"/>
            <a:ext cx="4322874" cy="3935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962" y="0"/>
            <a:ext cx="7598569" cy="14562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97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975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</a:t>
            </a:r>
            <a:r>
              <a:rPr lang="ru-RU" sz="3975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МИКРОФОН»</a:t>
            </a:r>
            <a:r>
              <a:rPr lang="ru-RU" sz="397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97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«Если бы я был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журналистом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политиком или общественным деятелем и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имел бы минуту в эфире, то я бы сказал людям о СМИ следующее…»</a:t>
            </a:r>
          </a:p>
        </p:txBody>
      </p:sp>
    </p:spTree>
    <p:extLst>
      <p:ext uri="{BB962C8B-B14F-4D97-AF65-F5344CB8AC3E}">
        <p14:creationId xmlns:p14="http://schemas.microsoft.com/office/powerpoint/2010/main" val="147637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855" y="4560880"/>
            <a:ext cx="5538459" cy="216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695" y="1"/>
            <a:ext cx="9040305" cy="20079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97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СМИ представляется в непрерывно обновляющемся потоке информации, где «О светлом будущем заботятся политики, о светлом прошлом - историки, о светлом настоящем - журналисты</a:t>
            </a:r>
            <a:r>
              <a:rPr lang="ru-RU" sz="3975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97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6832" y="4110087"/>
            <a:ext cx="5071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Жарко </a:t>
            </a:r>
            <a:r>
              <a:rPr lang="ru-RU" dirty="0" err="1" smtClean="0"/>
              <a:t>Петан</a:t>
            </a:r>
            <a:r>
              <a:rPr lang="ru-RU" dirty="0" smtClean="0"/>
              <a:t> (словенский писатель)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80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263" y="167675"/>
            <a:ext cx="9016139" cy="130731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b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высказывание У. Черчилля: «Кто владеет информацией, тот владеет миром», (эссе).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405" y="2309567"/>
            <a:ext cx="5973236" cy="4425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50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910780"/>
              </p:ext>
            </p:extLst>
          </p:nvPr>
        </p:nvGraphicFramePr>
        <p:xfrm>
          <a:off x="0" y="0"/>
          <a:ext cx="9071728" cy="615444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4524"/>
                <a:gridCol w="1624552"/>
                <a:gridCol w="320512"/>
                <a:gridCol w="6872140"/>
              </a:tblGrid>
              <a:tr h="669303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ПОЛИТИКА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высший представительный и законодательный орган в государствах с наличием системы разделения властей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ПАРТИИ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сосуществование множества различных взаимосвязанных и одновременно автономных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политических групп, партий, организаций, наличие различных мнений, взглядов, позиций, отражающих многообразие интересов различных групп общества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ПРАВОВОЕ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ГОСУДАРСТВО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 совокупность знаний, оценок, представлений и идей, которые выражают интересы социальных субъектов: индивидов, групп, классов, государства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ПОЛИТИЧЕСКАЯ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ЭЛИТА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коллегиальный исполнительный орган государственного управления, формируемый из руководителей органов государственного управления страны и других государственных служащих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ПРАВИТЕЛЬСТВО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такая форма организации политической власти, в</a:t>
                      </a:r>
                      <a:r>
                        <a:rPr lang="ru-RU" sz="1400" b="1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которой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государство ограничено в своих действиях законом, подчинено воле народа и призвано обеспечить права и свободы граждан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ПОЛИТИЧЕСКОЕ СОЗНАНИЕ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 относительно небольшая социальная группа, которая концентрирует в своих руках значительный объём государственной и информационной власти, её отличают высокий социальный статус и интеллект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ПОЛИТИЧЕСКИЙ ПЛЮРАЛИЗМ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особая разновидность деятельности, связанная с участием социальных групп, партий, движений, отдельных личностей в делах общества и государства, руководством ими или воздействием на это руководство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3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ПАРЛАМЕНТ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объединённая группа людей, непосредственно ставящая перед собой задачи овладеть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политической властью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принять в ней участие через своих представителей в органах государственной власти и местного самоуправления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181" y="6240363"/>
            <a:ext cx="2576269" cy="61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95639"/>
              </p:ext>
            </p:extLst>
          </p:nvPr>
        </p:nvGraphicFramePr>
        <p:xfrm>
          <a:off x="821929" y="3010327"/>
          <a:ext cx="708716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5895"/>
                <a:gridCol w="885895"/>
                <a:gridCol w="885895"/>
                <a:gridCol w="885895"/>
                <a:gridCol w="885895"/>
                <a:gridCol w="885895"/>
                <a:gridCol w="885895"/>
                <a:gridCol w="885895"/>
              </a:tblGrid>
              <a:tr h="633778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3778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11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919" y="308225"/>
            <a:ext cx="8897420" cy="3038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поводу происхождения этого выражения есть несколько предположений. Согласно одному из них, когда в Германии печатали в газетах непроверенную информацию, её помечали буквами N.T., что значит на латыни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non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testatur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 проверено). Сокращение N.T. читается немцами как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Ente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 это слово значит на немецком языке «утка». Есть и другие версии о происхождении этого выражения.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1852" y="3714161"/>
            <a:ext cx="6843859" cy="2613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Газетной уткой называют публикацию в средствах массовой информации материала, который вводит читателей в заблуждение. Иногда такие новостные заметки возникают в погоне за сенсацией, иногда – из-за того, что журналисты не проверили факты.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77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5581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1402" y="141402"/>
            <a:ext cx="9002598" cy="62405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Роль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средств                     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массовой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информации                         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в жизни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современного                   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общества</a:t>
            </a:r>
            <a:b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</a:b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8476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400" y="1432984"/>
            <a:ext cx="8373533" cy="634999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Познавательные:</a:t>
            </a:r>
            <a:r>
              <a:rPr lang="ru-RU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роль СМИ в общественной деятельности; установить особенности различных видов информации; выявить положительные и отрицательные стороны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выработать практические рекомендации по использованию СМИ;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r>
              <a:rPr lang="ru-RU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умение осуществлять информационный поиск; анализировать, делать выводы, аргументировать свою точку зрения, рационально решать познавательные и проблемные задачи, участвовать в дискуссии, групповой работе. 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Воспитывающие:</a:t>
            </a:r>
            <a:r>
              <a:rPr lang="ru-RU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критическое отношение к влиянию СМИ на общественное сознание.  </a:t>
            </a:r>
          </a:p>
        </p:txBody>
      </p:sp>
    </p:spTree>
    <p:extLst>
      <p:ext uri="{BB962C8B-B14F-4D97-AF65-F5344CB8AC3E}">
        <p14:creationId xmlns:p14="http://schemas.microsoft.com/office/powerpoint/2010/main" val="311833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174240"/>
            <a:ext cx="7605184" cy="1587077"/>
          </a:xfrm>
        </p:spPr>
        <p:txBody>
          <a:bodyPr>
            <a:no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(средства)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предмет, ПРИСПОСОБЛЕНИЕ ДЛЯ КАКОЙ-НИБУДЬ ДЕЯТЕЛЬНОСТИ;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(массовой)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производимый в большом количестве, свойственен очень многим;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(информации)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сведений об окружающем нас мире.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Ф. А. Брокгауза и </a:t>
            </a:r>
            <a:r>
              <a:rPr lang="ru-RU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ru-RU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Ефрона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9510" y="5394960"/>
            <a:ext cx="960121" cy="9652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506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5" y="1147763"/>
            <a:ext cx="5391150" cy="45624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15" y="123138"/>
            <a:ext cx="8974318" cy="10922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запишите</a:t>
            </a: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 свои ассоциации с понятием «СМИ»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66166428"/>
              </p:ext>
            </p:extLst>
          </p:nvPr>
        </p:nvGraphicFramePr>
        <p:xfrm>
          <a:off x="754144" y="1093509"/>
          <a:ext cx="7588578" cy="5448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1526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59" y="5030378"/>
            <a:ext cx="3406965" cy="182762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621206"/>
              </p:ext>
            </p:extLst>
          </p:nvPr>
        </p:nvGraphicFramePr>
        <p:xfrm>
          <a:off x="0" y="67821"/>
          <a:ext cx="9144000" cy="4918957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772998"/>
                <a:gridCol w="8371002"/>
              </a:tblGrid>
              <a:tr h="8844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один из важнейших институтов современного общества, выполняющий многообразные функции, оказывают влияние почти на все сферы и институты общества, включая политику, здравоохранение, образование, религию и т. д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844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общедоступные средства распространения информации, обращенные к массовой аудитории и приобретающие в информационном обществе роль главного посредника между властью и гражданами.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853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технические средства, обеспечивающие коммуникацию.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844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представляют собой учреждения, созданные для открытой, публичной передачи с помощью специального технического инструментария различных сведений любым лицам.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3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услуга по обеспечению контакта рекламодателя и потенциальной рекламной аудитории.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3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социальные институты, занятые сбором, обработкой, анализом и распространением информации в массовом масштабе. 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223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endParaRPr lang="ru-RU" sz="1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 способ политической пропаганды, агитации и политической манипуляции населения.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12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04C7E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E44E6A2F-09CD-4BE0-B42D-107FF03CEED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840</TotalTime>
  <Words>473</Words>
  <Application>Microsoft Office PowerPoint</Application>
  <PresentationFormat>Экран (4:3)</PresentationFormat>
  <Paragraphs>94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Небеса</vt:lpstr>
      <vt:lpstr>Презентация PowerPoint</vt:lpstr>
      <vt:lpstr>Презентация PowerPoint</vt:lpstr>
      <vt:lpstr>Презентация PowerPoint</vt:lpstr>
      <vt:lpstr>Презентация PowerPoint</vt:lpstr>
      <vt:lpstr>Роль средств                      массовой информации                          в жизни современного                    общества </vt:lpstr>
      <vt:lpstr>     Цели и Задачи урока: Познавательные: определить роль СМИ в общественной деятельности; установить особенности различных видов информации; выявить положительные и отрицательные стороны сми; выработать практические рекомендации по использованию СМИ; Развивающие: формировать умение осуществлять информационный поиск; анализировать, делать выводы, аргументировать свою точку зрения, рационально решать познавательные и проблемные задачи, участвовать в дискуссии, групповой работе.   Воспитывающие: формировать критическое отношение к влиянию СМИ на общественное сознание.  </vt:lpstr>
      <vt:lpstr>      с (средства) -  предмет, ПРИСПОСОБЛЕНИЕ ДЛЯ КАКОЙ-НИБУДЬ ДЕЯТЕЛЬНОСТИ; М (массовой) – производимый в большом количестве, свойственен очень многим; и (информации) – совокупность сведений об окружающем нас мире. Толковый словарь Ф. А. Брокгауза и И. А. Ефрона    </vt:lpstr>
      <vt:lpstr>Сформулируйте и запишите в тетради свои ассоциации с понятием «СМИ»</vt:lpstr>
      <vt:lpstr>Презентация PowerPoint</vt:lpstr>
      <vt:lpstr>СМИ (в пер. с франц. - калька) –  один из важнейших институтов современного общества, выполняющий многообразные функции, оказывают влияние почти на все сферы и институты общества, включая политику, здравоохранение, образование, религию и т. д.</vt:lpstr>
      <vt:lpstr>        Виды сми: - Пресса(газеты, журналы); - агентства печати; - библиотеки; - Радиовещание; - ТВ; - Кино-, видео-,  звукозапись; письма; - Интернет;  - книги; - Социальные  сети </vt:lpstr>
      <vt:lpstr>       Функции СМИ:       </vt:lpstr>
      <vt:lpstr> «Положительные и отрицательные стороны СМИ»</vt:lpstr>
      <vt:lpstr>Результаты социологического опроса</vt:lpstr>
      <vt:lpstr>    «ОткрытЫЙ МИКРОФОН» «Если бы я был журналистом, политиком или общественным деятелем и имел бы минуту в эфире, то я бы сказал людям о СМИ следующее…»</vt:lpstr>
      <vt:lpstr>      Мир СМИ представляется в непрерывно обновляющемся потоке информации, где «О светлом будущем заботятся политики, о светлом прошлом - историки, о светлом настоящем - журналисты»</vt:lpstr>
      <vt:lpstr> домашнее задание:  объяснить высказывание У. Черчилля: «Кто владеет информацией, тот владеет миром», (эссе).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«сми, ИХ РОЛЬ В ЖИЗНИ ОБЩЕСТВА».</dc:title>
  <dc:creator>Марина</dc:creator>
  <cp:lastModifiedBy>Иван</cp:lastModifiedBy>
  <cp:revision>71</cp:revision>
  <dcterms:created xsi:type="dcterms:W3CDTF">2017-03-12T13:03:57Z</dcterms:created>
  <dcterms:modified xsi:type="dcterms:W3CDTF">2022-02-24T10:44:07Z</dcterms:modified>
</cp:coreProperties>
</file>