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58" r:id="rId5"/>
    <p:sldId id="266" r:id="rId6"/>
    <p:sldId id="259" r:id="rId7"/>
    <p:sldId id="260" r:id="rId8"/>
    <p:sldId id="261" r:id="rId9"/>
    <p:sldId id="262" r:id="rId10"/>
    <p:sldId id="263" r:id="rId11"/>
    <p:sldId id="268" r:id="rId12"/>
    <p:sldId id="264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31" d="100"/>
          <a:sy n="31" d="100"/>
        </p:scale>
        <p:origin x="-658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3E72-E5ED-4FD0-B12E-A629E13D0ED6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1F8B9-1966-447B-9ACE-B3E7082D1F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6074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3E72-E5ED-4FD0-B12E-A629E13D0ED6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1F8B9-1966-447B-9ACE-B3E7082D1F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1302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3E72-E5ED-4FD0-B12E-A629E13D0ED6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1F8B9-1966-447B-9ACE-B3E7082D1F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5110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3E72-E5ED-4FD0-B12E-A629E13D0ED6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1F8B9-1966-447B-9ACE-B3E7082D1F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7269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3E72-E5ED-4FD0-B12E-A629E13D0ED6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1F8B9-1966-447B-9ACE-B3E7082D1F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8332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3E72-E5ED-4FD0-B12E-A629E13D0ED6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1F8B9-1966-447B-9ACE-B3E7082D1F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158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3E72-E5ED-4FD0-B12E-A629E13D0ED6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1F8B9-1966-447B-9ACE-B3E7082D1F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6673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3E72-E5ED-4FD0-B12E-A629E13D0ED6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1F8B9-1966-447B-9ACE-B3E7082D1F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888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3E72-E5ED-4FD0-B12E-A629E13D0ED6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1F8B9-1966-447B-9ACE-B3E7082D1F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3323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3E72-E5ED-4FD0-B12E-A629E13D0ED6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1F8B9-1966-447B-9ACE-B3E7082D1F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8615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3E72-E5ED-4FD0-B12E-A629E13D0ED6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1F8B9-1966-447B-9ACE-B3E7082D1F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0784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43E72-E5ED-4FD0-B12E-A629E13D0ED6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71F8B9-1966-447B-9ACE-B3E7082D1F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1561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\Desktop\ОЛЯ(работа)\ФОНЫ ДЛЯ ПРИЗЕНТАЦИЙ\фон 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45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75856" y="1124744"/>
            <a:ext cx="586814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детский сад общеразвивающего вида № 6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«ОСЕННИЙ ПЕЙЗАЖ»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 воспитатель: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Сидоренко О.И.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127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asus\Desktop\ОЛЯ(работа)\ФОНЫ ДЛЯ ПРИЗЕНТАЦИЙ\фон 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260648"/>
            <a:ext cx="5616624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работы: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нужно взять листок, положить его на клеёнку, с помощью кисточки нанести краску, не оставляя пустых мест;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взять листок за черенок и окрашенной стороной положить на  лист, прижать его, стараясь не сдвигать с места;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затем взять за черенок и осторожно снять его с листа, положить на поднос;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взять следующий листок покрасить в другой цвет и отпечатать в другом месте композиции;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когда рисунок заполнится отпечатками, нужно дорисовать стволы деревьев тонкой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кистью, а землю широкой кистью.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затем таким же способом нарисовать небо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затем путём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примакивания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кисти нарисовать улетающих в тёплые края птиц и, конечно же, осенний холодный дождь</a:t>
            </a:r>
            <a:r>
              <a:rPr lang="ru-RU" b="1" dirty="0" smtClean="0"/>
              <a:t>. 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0648"/>
            <a:ext cx="3419872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 descr="http://img0.liveinternet.ru/images/attach/c/11/116/871/116871088_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9585" y="3180458"/>
            <a:ext cx="3744415" cy="337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100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DCIM\101MSDCF\DSC080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7512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sus\Desktop\ОЛЯ(работа)\ФОНЫ ДЛЯ ПРИЗЕНТАЦИЙ\фон 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2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55977" y="260648"/>
            <a:ext cx="453650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гимнастика «Осень»</a:t>
            </a:r>
            <a:endParaRPr lang="ru-RU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Осень, осень,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Приходи! 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осень,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Погляди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Листья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желтые кружатся,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Тихо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землю ложатся,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 уже не греет,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дует все сильнее,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югу полетели птицы,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Дождик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нам в окно стучится,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Шапки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куртки надеваем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ботинки обуваем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Знаем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месяцы: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 Октябрь, и Ноябрь. </a:t>
            </a:r>
          </a:p>
        </p:txBody>
      </p:sp>
      <p:pic>
        <p:nvPicPr>
          <p:cNvPr id="3079" name="Picture 7" descr="http://relaisramiper.r.e.pic.centerblog.net/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989" y="260648"/>
            <a:ext cx="3667125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s1.pic4you.ru/allimage/y2012/12-16/12216/283226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74" y="2089777"/>
            <a:ext cx="4355977" cy="480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http://img-fotki.yandex.ru/get/5308/101695605.74d/0_7f7f3_3f8ac081_X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3034" y="3905672"/>
            <a:ext cx="208823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97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people-of-art.ru/cimg/2014/102522/52245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98" y="0"/>
            <a:ext cx="91305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771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forum.sibmama.ru/usrpx/276262/276262_600x600_8fb7bc5d750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657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26222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\Desktop\ОЛЯ(работа)\ФОНЫ ДЛЯ ПРИЗЕНТАЦИЙ\фон 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952" y="1772816"/>
            <a:ext cx="2403376" cy="4500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55776" y="152400"/>
            <a:ext cx="6588224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одном старом парке стояло одинокое дерево. Наступила осень и все листья полетели путешествовать. А на одной веточке остался совсем маленький листочек. Он был такой маленький, что боялся летать один. Вот он скучал, скучал, думал, думал и придумал. Видит, идёт прохожий в шляпе. Листик набрался смелости и прыгнул на шляпу. Прохожий ничего не заметил, принёс его домой, а дома было тепло, и листик стал сохнуть и скучать. Он скучал по своим друзьям и дереву. Тогда листик закричал: «Ветер, ветер!» Ветер был его большим другом. Услыхал ветер крик, залетел в дом, подхватил листик и понёс его в парк. На прощанье сказал ему: «Без родного дома никто не сможет прожить, заскучает и засохнет». С тех пор листок не расставался с родным домом-парком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 descr="http://img15.dreamies.de/img/76/b/cbcypo2rwi3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35423"/>
            <a:ext cx="3024336" cy="2880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260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file.mobilmusic.ru/5f/12/d4/92300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1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9098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sus\Desktop\ОЛЯ(работа)\ФОНЫ ДЛЯ ПРИЗЕНТАЦИЙ\фон 8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64088" y="692696"/>
            <a:ext cx="352839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Листопад</a:t>
            </a: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Опавшей листвы разговор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еле слышен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Мы с клёнов,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Мы с яблонь,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Мы с вязов,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Мы с вишен,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 осинки,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 черёмухи,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 дуба,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 берёзы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Везде листопад.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пороге – морозы! (Капотов. Н.)</a:t>
            </a:r>
          </a:p>
        </p:txBody>
      </p:sp>
    </p:spTree>
    <p:extLst>
      <p:ext uri="{BB962C8B-B14F-4D97-AF65-F5344CB8AC3E}">
        <p14:creationId xmlns:p14="http://schemas.microsoft.com/office/powerpoint/2010/main" xmlns="" val="40940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mamojpapoj.ru/wp-content/uploads/2012/10/Polen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23928" y="6237312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 Поленов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Золотая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осень.</a:t>
            </a:r>
          </a:p>
        </p:txBody>
      </p:sp>
    </p:spTree>
    <p:extLst>
      <p:ext uri="{BB962C8B-B14F-4D97-AF65-F5344CB8AC3E}">
        <p14:creationId xmlns:p14="http://schemas.microsoft.com/office/powerpoint/2010/main" xmlns="" val="155933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Ефим Волков. Октябрь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0" y="6093296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Ефим Волков. Октябрь.</a:t>
            </a:r>
          </a:p>
        </p:txBody>
      </p:sp>
    </p:spTree>
    <p:extLst>
      <p:ext uri="{BB962C8B-B14F-4D97-AF65-F5344CB8AC3E}">
        <p14:creationId xmlns:p14="http://schemas.microsoft.com/office/powerpoint/2010/main" xmlns="" val="184792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mamojpapoj.ru/wp-content/uploads/2012/10/Levit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51920" y="6093296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Исаак Левитан. Золотая осень.</a:t>
            </a:r>
          </a:p>
        </p:txBody>
      </p:sp>
    </p:spTree>
    <p:extLst>
      <p:ext uri="{BB962C8B-B14F-4D97-AF65-F5344CB8AC3E}">
        <p14:creationId xmlns:p14="http://schemas.microsoft.com/office/powerpoint/2010/main" xmlns="" val="69355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sus\Desktop\ОЛЯ(работа)\ФОНЫ ДЛЯ ПРИЗЕНТАЦИЙ\фон 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55776" y="1340768"/>
            <a:ext cx="403244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</a:p>
          <a:p>
            <a:pPr algn="ctr"/>
            <a:endParaRPr lang="ru-RU" sz="28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/>
              <a:t>Мы листики осенние</a:t>
            </a:r>
          </a:p>
          <a:p>
            <a:r>
              <a:rPr lang="ru-RU" sz="2800" b="1" dirty="0"/>
              <a:t>На ветках мы сидим</a:t>
            </a:r>
          </a:p>
          <a:p>
            <a:r>
              <a:rPr lang="ru-RU" sz="2800" b="1" dirty="0"/>
              <a:t>Дунул ветер - полетели</a:t>
            </a:r>
          </a:p>
          <a:p>
            <a:r>
              <a:rPr lang="ru-RU" sz="2800" b="1" dirty="0"/>
              <a:t>Мы летели, мы летели</a:t>
            </a:r>
          </a:p>
          <a:p>
            <a:r>
              <a:rPr lang="ru-RU" sz="2800" b="1" dirty="0"/>
              <a:t>И на землю снова сели.</a:t>
            </a:r>
          </a:p>
          <a:p>
            <a:r>
              <a:rPr lang="ru-RU" sz="2800" b="1" dirty="0"/>
              <a:t>Ветер снова набежал</a:t>
            </a:r>
          </a:p>
          <a:p>
            <a:r>
              <a:rPr lang="ru-RU" sz="2800" b="1" dirty="0"/>
              <a:t>И листочки все поднял</a:t>
            </a:r>
          </a:p>
          <a:p>
            <a:r>
              <a:rPr lang="ru-RU" sz="2800" b="1" dirty="0"/>
              <a:t>Закружились, полетели</a:t>
            </a:r>
          </a:p>
          <a:p>
            <a:r>
              <a:rPr lang="ru-RU" sz="2800" b="1" dirty="0"/>
              <a:t>И на землю тихо сели.</a:t>
            </a: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http://www.playcast.ru/uploads/2014/10/06/101113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91250" cy="636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5308/101695605.74d/0_7f7f3_3f8ac081_X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8236" y="2478360"/>
            <a:ext cx="2520280" cy="462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476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474</Words>
  <Application>Microsoft Office PowerPoint</Application>
  <PresentationFormat>Экран (4:3)</PresentationFormat>
  <Paragraphs>61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ОЛЕНЬКА</dc:creator>
  <cp:lastModifiedBy>2</cp:lastModifiedBy>
  <cp:revision>17</cp:revision>
  <dcterms:created xsi:type="dcterms:W3CDTF">2015-11-05T16:51:29Z</dcterms:created>
  <dcterms:modified xsi:type="dcterms:W3CDTF">2015-11-11T11:22:45Z</dcterms:modified>
</cp:coreProperties>
</file>