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7" r:id="rId3"/>
    <p:sldId id="294" r:id="rId4"/>
    <p:sldId id="316" r:id="rId5"/>
    <p:sldId id="288" r:id="rId6"/>
    <p:sldId id="295" r:id="rId7"/>
    <p:sldId id="305" r:id="rId8"/>
    <p:sldId id="306" r:id="rId9"/>
    <p:sldId id="302" r:id="rId10"/>
    <p:sldId id="303" r:id="rId11"/>
    <p:sldId id="310" r:id="rId12"/>
    <p:sldId id="311" r:id="rId13"/>
    <p:sldId id="304" r:id="rId14"/>
    <p:sldId id="317" r:id="rId15"/>
    <p:sldId id="312" r:id="rId16"/>
    <p:sldId id="314" r:id="rId17"/>
    <p:sldId id="298" r:id="rId18"/>
    <p:sldId id="289" r:id="rId19"/>
    <p:sldId id="259" r:id="rId20"/>
    <p:sldId id="261" r:id="rId21"/>
    <p:sldId id="286" r:id="rId22"/>
    <p:sldId id="284" r:id="rId23"/>
    <p:sldId id="283" r:id="rId24"/>
    <p:sldId id="262" r:id="rId25"/>
    <p:sldId id="263" r:id="rId26"/>
    <p:sldId id="264" r:id="rId27"/>
    <p:sldId id="265" r:id="rId28"/>
    <p:sldId id="290" r:id="rId29"/>
    <p:sldId id="291" r:id="rId30"/>
    <p:sldId id="292" r:id="rId31"/>
    <p:sldId id="293" r:id="rId32"/>
    <p:sldId id="318" r:id="rId33"/>
    <p:sldId id="319" r:id="rId34"/>
    <p:sldId id="32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F21"/>
    <a:srgbClr val="009900"/>
    <a:srgbClr val="449A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5" autoAdjust="0"/>
  </p:normalViewPr>
  <p:slideViewPr>
    <p:cSldViewPr>
      <p:cViewPr varScale="1">
        <p:scale>
          <a:sx n="66" d="100"/>
          <a:sy n="66" d="100"/>
        </p:scale>
        <p:origin x="141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CCC4BB-98CE-4A56-9C09-086BEC0C2077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1FE990-0ED6-4523-B2B4-489562B206D3}">
      <dgm:prSet phldrT="[Текст]" custT="1"/>
      <dgm:spPr>
        <a:solidFill>
          <a:srgbClr val="92D050"/>
        </a:solidFill>
      </dgm:spPr>
      <dgm:t>
        <a:bodyPr/>
        <a:lstStyle/>
        <a:p>
          <a:endParaRPr lang="ru-RU" sz="3200" dirty="0">
            <a:solidFill>
              <a:schemeClr val="tx1"/>
            </a:solidFill>
          </a:endParaRPr>
        </a:p>
      </dgm:t>
    </dgm:pt>
    <dgm:pt modelId="{178F885C-860B-4B85-A915-A391978110CB}" type="parTrans" cxnId="{AEF43B16-BAEE-44BE-9F4C-669CDDC12578}">
      <dgm:prSet/>
      <dgm:spPr/>
      <dgm:t>
        <a:bodyPr/>
        <a:lstStyle/>
        <a:p>
          <a:endParaRPr lang="ru-RU"/>
        </a:p>
      </dgm:t>
    </dgm:pt>
    <dgm:pt modelId="{93F0BB7D-490E-4022-88A8-6EE95AB14CB6}" type="sibTrans" cxnId="{AEF43B16-BAEE-44BE-9F4C-669CDDC12578}">
      <dgm:prSet/>
      <dgm:spPr/>
      <dgm:t>
        <a:bodyPr/>
        <a:lstStyle/>
        <a:p>
          <a:endParaRPr lang="ru-RU"/>
        </a:p>
      </dgm:t>
    </dgm:pt>
    <dgm:pt modelId="{9E9B87EA-B003-46E0-B4AC-F864923F7012}">
      <dgm:prSet phldrT="[Текст]"/>
      <dgm:spPr/>
      <dgm:t>
        <a:bodyPr/>
        <a:lstStyle/>
        <a:p>
          <a:endParaRPr lang="ru-RU" dirty="0"/>
        </a:p>
      </dgm:t>
    </dgm:pt>
    <dgm:pt modelId="{E72DB225-B661-4652-8394-B0D81128DAD3}" type="parTrans" cxnId="{D5434779-D597-43B3-9175-083158AB6BC9}">
      <dgm:prSet/>
      <dgm:spPr/>
      <dgm:t>
        <a:bodyPr/>
        <a:lstStyle/>
        <a:p>
          <a:endParaRPr lang="ru-RU"/>
        </a:p>
      </dgm:t>
    </dgm:pt>
    <dgm:pt modelId="{CB22521C-8B51-47DE-9B0F-C66F24433799}" type="sibTrans" cxnId="{D5434779-D597-43B3-9175-083158AB6BC9}">
      <dgm:prSet/>
      <dgm:spPr/>
      <dgm:t>
        <a:bodyPr/>
        <a:lstStyle/>
        <a:p>
          <a:endParaRPr lang="ru-RU"/>
        </a:p>
      </dgm:t>
    </dgm:pt>
    <dgm:pt modelId="{43A335DB-156C-4384-A9D4-AA9567B93362}">
      <dgm:prSet phldrT="[Текст]" custT="1"/>
      <dgm:spPr>
        <a:solidFill>
          <a:srgbClr val="92D050"/>
        </a:solidFill>
      </dgm:spPr>
      <dgm:t>
        <a:bodyPr/>
        <a:lstStyle/>
        <a:p>
          <a:endParaRPr lang="ru-RU" sz="3200" dirty="0">
            <a:solidFill>
              <a:schemeClr val="tx1"/>
            </a:solidFill>
          </a:endParaRPr>
        </a:p>
      </dgm:t>
    </dgm:pt>
    <dgm:pt modelId="{85FAF9E3-C7E3-4BD5-8DDC-A229CF622F7D}" type="parTrans" cxnId="{629601C2-BEC7-409B-A322-513EF05F777E}">
      <dgm:prSet/>
      <dgm:spPr/>
      <dgm:t>
        <a:bodyPr/>
        <a:lstStyle/>
        <a:p>
          <a:endParaRPr lang="ru-RU"/>
        </a:p>
      </dgm:t>
    </dgm:pt>
    <dgm:pt modelId="{8CE62E01-0018-4BF2-91C2-A77E68E83E23}" type="sibTrans" cxnId="{629601C2-BEC7-409B-A322-513EF05F777E}">
      <dgm:prSet/>
      <dgm:spPr/>
      <dgm:t>
        <a:bodyPr/>
        <a:lstStyle/>
        <a:p>
          <a:endParaRPr lang="ru-RU"/>
        </a:p>
      </dgm:t>
    </dgm:pt>
    <dgm:pt modelId="{C6FDE67B-0FA9-4A64-84AE-7944BB852278}">
      <dgm:prSet phldrT="[Текст]"/>
      <dgm:spPr/>
      <dgm:t>
        <a:bodyPr/>
        <a:lstStyle/>
        <a:p>
          <a:endParaRPr lang="ru-RU" dirty="0"/>
        </a:p>
      </dgm:t>
    </dgm:pt>
    <dgm:pt modelId="{49047C10-8395-4874-A983-E1C970B5521C}" type="parTrans" cxnId="{E591049B-5EDC-4135-AEA4-EFB69BAB77B2}">
      <dgm:prSet/>
      <dgm:spPr/>
      <dgm:t>
        <a:bodyPr/>
        <a:lstStyle/>
        <a:p>
          <a:endParaRPr lang="ru-RU"/>
        </a:p>
      </dgm:t>
    </dgm:pt>
    <dgm:pt modelId="{81153381-5489-481C-9D47-636E7AF1BAF6}" type="sibTrans" cxnId="{E591049B-5EDC-4135-AEA4-EFB69BAB77B2}">
      <dgm:prSet/>
      <dgm:spPr/>
      <dgm:t>
        <a:bodyPr/>
        <a:lstStyle/>
        <a:p>
          <a:endParaRPr lang="ru-RU"/>
        </a:p>
      </dgm:t>
    </dgm:pt>
    <dgm:pt modelId="{D1CE00EC-5788-4FFF-8320-4581EA2972BC}" type="pres">
      <dgm:prSet presAssocID="{B8CCC4BB-98CE-4A56-9C09-086BEC0C207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55A2F19-14DE-4CA0-A859-B0CDF698015E}" type="pres">
      <dgm:prSet presAssocID="{1C1FE990-0ED6-4523-B2B4-489562B206D3}" presName="linNode" presStyleCnt="0"/>
      <dgm:spPr/>
    </dgm:pt>
    <dgm:pt modelId="{28B1D145-3B4F-4C9C-BF63-12100F416621}" type="pres">
      <dgm:prSet presAssocID="{1C1FE990-0ED6-4523-B2B4-489562B206D3}" presName="parentShp" presStyleLbl="node1" presStyleIdx="0" presStyleCnt="2" custScaleX="88848" custLinFactNeighborY="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6CB89-47E8-4CF6-9A90-053F2E9225B8}" type="pres">
      <dgm:prSet presAssocID="{1C1FE990-0ED6-4523-B2B4-489562B206D3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299F4-D6A4-443F-BE25-F8300CF2DC93}" type="pres">
      <dgm:prSet presAssocID="{93F0BB7D-490E-4022-88A8-6EE95AB14CB6}" presName="spacing" presStyleCnt="0"/>
      <dgm:spPr/>
    </dgm:pt>
    <dgm:pt modelId="{6EF9676C-45E2-43E1-9D2C-58DA633F03B9}" type="pres">
      <dgm:prSet presAssocID="{43A335DB-156C-4384-A9D4-AA9567B93362}" presName="linNode" presStyleCnt="0"/>
      <dgm:spPr/>
    </dgm:pt>
    <dgm:pt modelId="{B290A2E9-4ACB-48CF-9866-22C50851ADC4}" type="pres">
      <dgm:prSet presAssocID="{43A335DB-156C-4384-A9D4-AA9567B93362}" presName="parentShp" presStyleLbl="node1" presStyleIdx="1" presStyleCnt="2" custScaleX="89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744CA0-4D0F-409E-8011-0895929A9AFB}" type="pres">
      <dgm:prSet presAssocID="{43A335DB-156C-4384-A9D4-AA9567B93362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C10F03-3479-41CF-8CF6-01E3974E6269}" type="presOf" srcId="{C6FDE67B-0FA9-4A64-84AE-7944BB852278}" destId="{08744CA0-4D0F-409E-8011-0895929A9AFB}" srcOrd="0" destOrd="0" presId="urn:microsoft.com/office/officeart/2005/8/layout/vList6"/>
    <dgm:cxn modelId="{629601C2-BEC7-409B-A322-513EF05F777E}" srcId="{B8CCC4BB-98CE-4A56-9C09-086BEC0C2077}" destId="{43A335DB-156C-4384-A9D4-AA9567B93362}" srcOrd="1" destOrd="0" parTransId="{85FAF9E3-C7E3-4BD5-8DDC-A229CF622F7D}" sibTransId="{8CE62E01-0018-4BF2-91C2-A77E68E83E23}"/>
    <dgm:cxn modelId="{B523A605-1B1E-4769-A780-ED9AE675036B}" type="presOf" srcId="{B8CCC4BB-98CE-4A56-9C09-086BEC0C2077}" destId="{D1CE00EC-5788-4FFF-8320-4581EA2972BC}" srcOrd="0" destOrd="0" presId="urn:microsoft.com/office/officeart/2005/8/layout/vList6"/>
    <dgm:cxn modelId="{D5434779-D597-43B3-9175-083158AB6BC9}" srcId="{1C1FE990-0ED6-4523-B2B4-489562B206D3}" destId="{9E9B87EA-B003-46E0-B4AC-F864923F7012}" srcOrd="0" destOrd="0" parTransId="{E72DB225-B661-4652-8394-B0D81128DAD3}" sibTransId="{CB22521C-8B51-47DE-9B0F-C66F24433799}"/>
    <dgm:cxn modelId="{E591049B-5EDC-4135-AEA4-EFB69BAB77B2}" srcId="{43A335DB-156C-4384-A9D4-AA9567B93362}" destId="{C6FDE67B-0FA9-4A64-84AE-7944BB852278}" srcOrd="0" destOrd="0" parTransId="{49047C10-8395-4874-A983-E1C970B5521C}" sibTransId="{81153381-5489-481C-9D47-636E7AF1BAF6}"/>
    <dgm:cxn modelId="{0575120C-015E-4258-B121-132C439B99AA}" type="presOf" srcId="{43A335DB-156C-4384-A9D4-AA9567B93362}" destId="{B290A2E9-4ACB-48CF-9866-22C50851ADC4}" srcOrd="0" destOrd="0" presId="urn:microsoft.com/office/officeart/2005/8/layout/vList6"/>
    <dgm:cxn modelId="{A87EF1A9-7572-44EE-8D23-604AE9468B89}" type="presOf" srcId="{9E9B87EA-B003-46E0-B4AC-F864923F7012}" destId="{6666CB89-47E8-4CF6-9A90-053F2E9225B8}" srcOrd="0" destOrd="0" presId="urn:microsoft.com/office/officeart/2005/8/layout/vList6"/>
    <dgm:cxn modelId="{AEF43B16-BAEE-44BE-9F4C-669CDDC12578}" srcId="{B8CCC4BB-98CE-4A56-9C09-086BEC0C2077}" destId="{1C1FE990-0ED6-4523-B2B4-489562B206D3}" srcOrd="0" destOrd="0" parTransId="{178F885C-860B-4B85-A915-A391978110CB}" sibTransId="{93F0BB7D-490E-4022-88A8-6EE95AB14CB6}"/>
    <dgm:cxn modelId="{7A19C55D-D7E6-4626-A1E5-2413A76C5733}" type="presOf" srcId="{1C1FE990-0ED6-4523-B2B4-489562B206D3}" destId="{28B1D145-3B4F-4C9C-BF63-12100F416621}" srcOrd="0" destOrd="0" presId="urn:microsoft.com/office/officeart/2005/8/layout/vList6"/>
    <dgm:cxn modelId="{FE0648BF-5CA1-48CD-99ED-503309F585AE}" type="presParOf" srcId="{D1CE00EC-5788-4FFF-8320-4581EA2972BC}" destId="{B55A2F19-14DE-4CA0-A859-B0CDF698015E}" srcOrd="0" destOrd="0" presId="urn:microsoft.com/office/officeart/2005/8/layout/vList6"/>
    <dgm:cxn modelId="{92C5FA08-6C4E-4FC4-AB66-ED1551AB247F}" type="presParOf" srcId="{B55A2F19-14DE-4CA0-A859-B0CDF698015E}" destId="{28B1D145-3B4F-4C9C-BF63-12100F416621}" srcOrd="0" destOrd="0" presId="urn:microsoft.com/office/officeart/2005/8/layout/vList6"/>
    <dgm:cxn modelId="{AD799171-93FD-4CEB-AAE8-2FB02265EE78}" type="presParOf" srcId="{B55A2F19-14DE-4CA0-A859-B0CDF698015E}" destId="{6666CB89-47E8-4CF6-9A90-053F2E9225B8}" srcOrd="1" destOrd="0" presId="urn:microsoft.com/office/officeart/2005/8/layout/vList6"/>
    <dgm:cxn modelId="{1E2811EB-1BBE-43F0-8AAD-80FCDB461A30}" type="presParOf" srcId="{D1CE00EC-5788-4FFF-8320-4581EA2972BC}" destId="{0E2299F4-D6A4-443F-BE25-F8300CF2DC93}" srcOrd="1" destOrd="0" presId="urn:microsoft.com/office/officeart/2005/8/layout/vList6"/>
    <dgm:cxn modelId="{182BA4DA-4F9D-4E49-A678-50D2D3D62A43}" type="presParOf" srcId="{D1CE00EC-5788-4FFF-8320-4581EA2972BC}" destId="{6EF9676C-45E2-43E1-9D2C-58DA633F03B9}" srcOrd="2" destOrd="0" presId="urn:microsoft.com/office/officeart/2005/8/layout/vList6"/>
    <dgm:cxn modelId="{2DAB68C3-3DB3-4785-A20C-65B55A5CFCE0}" type="presParOf" srcId="{6EF9676C-45E2-43E1-9D2C-58DA633F03B9}" destId="{B290A2E9-4ACB-48CF-9866-22C50851ADC4}" srcOrd="0" destOrd="0" presId="urn:microsoft.com/office/officeart/2005/8/layout/vList6"/>
    <dgm:cxn modelId="{33ED2A11-CF2A-4AD4-A734-7555CEC62BA3}" type="presParOf" srcId="{6EF9676C-45E2-43E1-9D2C-58DA633F03B9}" destId="{08744CA0-4D0F-409E-8011-0895929A9AF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F4F775-AC16-43DB-8C6D-14F55FD32AE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AD8CF9-69A7-4A8E-BAF3-7BFEBC1AFE98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3200" b="1" dirty="0" smtClean="0"/>
            <a:t>Свойства</a:t>
          </a:r>
          <a:endParaRPr lang="ru-RU" sz="3200" b="1" dirty="0"/>
        </a:p>
      </dgm:t>
    </dgm:pt>
    <dgm:pt modelId="{10E591AB-7753-49AA-BA3A-AC71649A5BAC}" type="parTrans" cxnId="{1420DAB8-7ECA-4FA1-9C92-A1D22DF493EA}">
      <dgm:prSet/>
      <dgm:spPr/>
      <dgm:t>
        <a:bodyPr/>
        <a:lstStyle/>
        <a:p>
          <a:endParaRPr lang="ru-RU"/>
        </a:p>
      </dgm:t>
    </dgm:pt>
    <dgm:pt modelId="{F886ED62-FA3D-41C6-80A6-439BA2F643F8}" type="sibTrans" cxnId="{1420DAB8-7ECA-4FA1-9C92-A1D22DF493EA}">
      <dgm:prSet/>
      <dgm:spPr/>
      <dgm:t>
        <a:bodyPr/>
        <a:lstStyle/>
        <a:p>
          <a:endParaRPr lang="ru-RU"/>
        </a:p>
      </dgm:t>
    </dgm:pt>
    <dgm:pt modelId="{6F085D77-CB68-4779-85AC-4B21C55344CB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2800" dirty="0"/>
        </a:p>
      </dgm:t>
    </dgm:pt>
    <dgm:pt modelId="{AEB329C9-3B42-4E99-A18A-F1E48D78E309}" type="parTrans" cxnId="{381B2647-90CD-45B7-ADB4-8FAD876BEDE1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D0FEC02-D1BD-49FD-99A4-E5F4C090418A}" type="sibTrans" cxnId="{381B2647-90CD-45B7-ADB4-8FAD876BEDE1}">
      <dgm:prSet/>
      <dgm:spPr/>
      <dgm:t>
        <a:bodyPr/>
        <a:lstStyle/>
        <a:p>
          <a:endParaRPr lang="ru-RU"/>
        </a:p>
      </dgm:t>
    </dgm:pt>
    <dgm:pt modelId="{551BEC22-A53B-41FA-8642-953E6002BD72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2800" dirty="0"/>
        </a:p>
      </dgm:t>
    </dgm:pt>
    <dgm:pt modelId="{E0EBF749-230C-4CE2-B023-099456840317}" type="parTrans" cxnId="{8F996E81-DD25-4D7E-8D8C-A6E17BAA5BC2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77E803B-5B69-461B-B129-B2754CBC9C6C}" type="sibTrans" cxnId="{8F996E81-DD25-4D7E-8D8C-A6E17BAA5BC2}">
      <dgm:prSet/>
      <dgm:spPr/>
      <dgm:t>
        <a:bodyPr/>
        <a:lstStyle/>
        <a:p>
          <a:endParaRPr lang="ru-RU"/>
        </a:p>
      </dgm:t>
    </dgm:pt>
    <dgm:pt modelId="{E34916B1-920A-484C-957B-494A30590B3E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3100" dirty="0"/>
        </a:p>
      </dgm:t>
    </dgm:pt>
    <dgm:pt modelId="{F77082A2-2F38-4F05-9472-947863B5EBDE}" type="parTrans" cxnId="{3126C0C2-8935-40FC-828C-8970752BF6BE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F1A7CC2-2319-4B8E-AE64-82DD38275DF3}" type="sibTrans" cxnId="{3126C0C2-8935-40FC-828C-8970752BF6BE}">
      <dgm:prSet/>
      <dgm:spPr/>
      <dgm:t>
        <a:bodyPr/>
        <a:lstStyle/>
        <a:p>
          <a:endParaRPr lang="ru-RU"/>
        </a:p>
      </dgm:t>
    </dgm:pt>
    <dgm:pt modelId="{252E8E62-3736-4D57-B919-40AC4F55FE8A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2400" dirty="0"/>
        </a:p>
      </dgm:t>
    </dgm:pt>
    <dgm:pt modelId="{DF656F9A-040F-49F5-B75B-B14841AAFDB4}" type="parTrans" cxnId="{5BE04FE2-21F5-4408-837D-D6493C60CFA7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087D3DB-C47F-4340-9626-4CC575F1C9FB}" type="sibTrans" cxnId="{5BE04FE2-21F5-4408-837D-D6493C60CFA7}">
      <dgm:prSet/>
      <dgm:spPr/>
      <dgm:t>
        <a:bodyPr/>
        <a:lstStyle/>
        <a:p>
          <a:endParaRPr lang="ru-RU"/>
        </a:p>
      </dgm:t>
    </dgm:pt>
    <dgm:pt modelId="{A08ABF37-E9EE-4035-8D26-DA94D7B6511F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2400" dirty="0"/>
        </a:p>
      </dgm:t>
    </dgm:pt>
    <dgm:pt modelId="{B013C6A9-C832-4FFB-8E43-0026FD3DB3C6}" type="parTrans" cxnId="{65CFEEFA-B810-4831-B726-DB4633D58FD0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D7D13A06-9594-4E1C-ACBC-231B59D367E5}" type="sibTrans" cxnId="{65CFEEFA-B810-4831-B726-DB4633D58FD0}">
      <dgm:prSet/>
      <dgm:spPr/>
      <dgm:t>
        <a:bodyPr/>
        <a:lstStyle/>
        <a:p>
          <a:endParaRPr lang="ru-RU"/>
        </a:p>
      </dgm:t>
    </dgm:pt>
    <dgm:pt modelId="{974A6EA0-49F7-4F66-A5F9-A8AAB9F31E2F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 sz="2400" dirty="0"/>
        </a:p>
      </dgm:t>
    </dgm:pt>
    <dgm:pt modelId="{46D7B50D-B841-4CDD-BA93-FDB3D73DAE16}" type="parTrans" cxnId="{4D3FD8C8-C7B2-4E0C-B807-8F626BF2D20D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8C3EBD5-089F-4EA3-8509-578ADE1B3C77}" type="sibTrans" cxnId="{4D3FD8C8-C7B2-4E0C-B807-8F626BF2D20D}">
      <dgm:prSet/>
      <dgm:spPr/>
      <dgm:t>
        <a:bodyPr/>
        <a:lstStyle/>
        <a:p>
          <a:endParaRPr lang="ru-RU"/>
        </a:p>
      </dgm:t>
    </dgm:pt>
    <dgm:pt modelId="{1CA3C140-CCA6-4E3E-B6B1-8C0985953B56}" type="pres">
      <dgm:prSet presAssocID="{82F4F775-AC16-43DB-8C6D-14F55FD32AE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01396D-68BA-45CE-9923-8C2F79160C50}" type="pres">
      <dgm:prSet presAssocID="{BDAD8CF9-69A7-4A8E-BAF3-7BFEBC1AFE98}" presName="hierRoot1" presStyleCnt="0"/>
      <dgm:spPr/>
    </dgm:pt>
    <dgm:pt modelId="{A7150452-C48E-47FA-A8A7-5DDFFB6BCE83}" type="pres">
      <dgm:prSet presAssocID="{BDAD8CF9-69A7-4A8E-BAF3-7BFEBC1AFE98}" presName="composite" presStyleCnt="0"/>
      <dgm:spPr/>
    </dgm:pt>
    <dgm:pt modelId="{ACC55F40-FAB4-48FB-BEF1-646134007B05}" type="pres">
      <dgm:prSet presAssocID="{BDAD8CF9-69A7-4A8E-BAF3-7BFEBC1AFE98}" presName="background" presStyleLbl="node0" presStyleIdx="0" presStyleCnt="1"/>
      <dgm:spPr>
        <a:solidFill>
          <a:schemeClr val="accent3"/>
        </a:solidFill>
      </dgm:spPr>
    </dgm:pt>
    <dgm:pt modelId="{BE1D9A09-DCC3-49E5-A749-E0448DCEF4A5}" type="pres">
      <dgm:prSet presAssocID="{BDAD8CF9-69A7-4A8E-BAF3-7BFEBC1AFE98}" presName="text" presStyleLbl="fgAcc0" presStyleIdx="0" presStyleCnt="1" custScaleX="115719" custScaleY="635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6F5A3F-999A-4268-BBDB-31FF8744DD63}" type="pres">
      <dgm:prSet presAssocID="{BDAD8CF9-69A7-4A8E-BAF3-7BFEBC1AFE98}" presName="hierChild2" presStyleCnt="0"/>
      <dgm:spPr/>
    </dgm:pt>
    <dgm:pt modelId="{42AAA1C1-B13E-4915-BAA4-7B017B9B7B04}" type="pres">
      <dgm:prSet presAssocID="{AEB329C9-3B42-4E99-A18A-F1E48D78E309}" presName="Name10" presStyleLbl="parChTrans1D2" presStyleIdx="0" presStyleCnt="3"/>
      <dgm:spPr/>
      <dgm:t>
        <a:bodyPr/>
        <a:lstStyle/>
        <a:p>
          <a:endParaRPr lang="ru-RU"/>
        </a:p>
      </dgm:t>
    </dgm:pt>
    <dgm:pt modelId="{E17262B4-C178-4C9E-A3AD-8A85D068EF64}" type="pres">
      <dgm:prSet presAssocID="{6F085D77-CB68-4779-85AC-4B21C55344CB}" presName="hierRoot2" presStyleCnt="0"/>
      <dgm:spPr/>
    </dgm:pt>
    <dgm:pt modelId="{B1A5CBB2-94A4-41EE-806A-D526E265D361}" type="pres">
      <dgm:prSet presAssocID="{6F085D77-CB68-4779-85AC-4B21C55344CB}" presName="composite2" presStyleCnt="0"/>
      <dgm:spPr/>
    </dgm:pt>
    <dgm:pt modelId="{C968E78D-261A-4CFE-A025-F0511B33963D}" type="pres">
      <dgm:prSet presAssocID="{6F085D77-CB68-4779-85AC-4B21C55344CB}" presName="background2" presStyleLbl="node2" presStyleIdx="0" presStyleCnt="3"/>
      <dgm:spPr>
        <a:solidFill>
          <a:schemeClr val="accent3"/>
        </a:solidFill>
      </dgm:spPr>
    </dgm:pt>
    <dgm:pt modelId="{BCD293FE-140F-4882-9672-9EA079E02DD9}" type="pres">
      <dgm:prSet presAssocID="{6F085D77-CB68-4779-85AC-4B21C55344CB}" presName="text2" presStyleLbl="fgAcc2" presStyleIdx="0" presStyleCnt="3" custScaleX="123916" custScaleY="56464" custLinFactNeighborX="-223" custLinFactNeighborY="-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A91AF7-21EA-4093-81B1-F97E71A7B401}" type="pres">
      <dgm:prSet presAssocID="{6F085D77-CB68-4779-85AC-4B21C55344CB}" presName="hierChild3" presStyleCnt="0"/>
      <dgm:spPr/>
    </dgm:pt>
    <dgm:pt modelId="{F586D3C5-2EAB-41C0-B913-FA4E71E711C1}" type="pres">
      <dgm:prSet presAssocID="{DF656F9A-040F-49F5-B75B-B14841AAFDB4}" presName="Name17" presStyleLbl="parChTrans1D3" presStyleIdx="0" presStyleCnt="3"/>
      <dgm:spPr/>
      <dgm:t>
        <a:bodyPr/>
        <a:lstStyle/>
        <a:p>
          <a:endParaRPr lang="ru-RU"/>
        </a:p>
      </dgm:t>
    </dgm:pt>
    <dgm:pt modelId="{502D092C-6068-4F87-A3FA-759D269ABCCD}" type="pres">
      <dgm:prSet presAssocID="{252E8E62-3736-4D57-B919-40AC4F55FE8A}" presName="hierRoot3" presStyleCnt="0"/>
      <dgm:spPr/>
    </dgm:pt>
    <dgm:pt modelId="{D16E7545-721A-493D-8257-73C561F0C4FC}" type="pres">
      <dgm:prSet presAssocID="{252E8E62-3736-4D57-B919-40AC4F55FE8A}" presName="composite3" presStyleCnt="0"/>
      <dgm:spPr/>
    </dgm:pt>
    <dgm:pt modelId="{D87050DF-9D45-433D-ADFF-09E306222479}" type="pres">
      <dgm:prSet presAssocID="{252E8E62-3736-4D57-B919-40AC4F55FE8A}" presName="background3" presStyleLbl="node3" presStyleIdx="0" presStyleCnt="3"/>
      <dgm:spPr>
        <a:solidFill>
          <a:schemeClr val="accent3"/>
        </a:solidFill>
      </dgm:spPr>
    </dgm:pt>
    <dgm:pt modelId="{A154E566-230D-4A6E-B66F-8DA58AEE0C52}" type="pres">
      <dgm:prSet presAssocID="{252E8E62-3736-4D57-B919-40AC4F55FE8A}" presName="text3" presStyleLbl="fgAcc3" presStyleIdx="0" presStyleCnt="3" custScaleX="105506" custLinFactNeighborX="-5813" custLinFactNeighborY="-1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6BDE4C-7F09-4F8F-A0B0-818F18FB54C5}" type="pres">
      <dgm:prSet presAssocID="{252E8E62-3736-4D57-B919-40AC4F55FE8A}" presName="hierChild4" presStyleCnt="0"/>
      <dgm:spPr/>
    </dgm:pt>
    <dgm:pt modelId="{3D9C4D01-62C4-4E52-8EC9-9827F76438C7}" type="pres">
      <dgm:prSet presAssocID="{E0EBF749-230C-4CE2-B023-09945684031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9FB1BB59-B2DD-4414-A9E9-4CC6B96FEB10}" type="pres">
      <dgm:prSet presAssocID="{551BEC22-A53B-41FA-8642-953E6002BD72}" presName="hierRoot2" presStyleCnt="0"/>
      <dgm:spPr/>
    </dgm:pt>
    <dgm:pt modelId="{39C23BC7-CF30-4283-B68F-FBA6F9B043FF}" type="pres">
      <dgm:prSet presAssocID="{551BEC22-A53B-41FA-8642-953E6002BD72}" presName="composite2" presStyleCnt="0"/>
      <dgm:spPr/>
    </dgm:pt>
    <dgm:pt modelId="{97583A39-237B-403F-AB29-A82464CF54D5}" type="pres">
      <dgm:prSet presAssocID="{551BEC22-A53B-41FA-8642-953E6002BD72}" presName="background2" presStyleLbl="node2" presStyleIdx="1" presStyleCnt="3"/>
      <dgm:spPr>
        <a:solidFill>
          <a:schemeClr val="accent3"/>
        </a:solidFill>
      </dgm:spPr>
    </dgm:pt>
    <dgm:pt modelId="{3A25801D-135C-41C0-B025-8C60D77DD88C}" type="pres">
      <dgm:prSet presAssocID="{551BEC22-A53B-41FA-8642-953E6002BD72}" presName="text2" presStyleLbl="fgAcc2" presStyleIdx="1" presStyleCnt="3" custScaleX="118889" custScaleY="53428" custLinFactNeighborX="9073" custLinFactNeighborY="-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947D5A-13AC-4D76-89CC-01EDB134ADEE}" type="pres">
      <dgm:prSet presAssocID="{551BEC22-A53B-41FA-8642-953E6002BD72}" presName="hierChild3" presStyleCnt="0"/>
      <dgm:spPr/>
    </dgm:pt>
    <dgm:pt modelId="{FE1BEB5B-9B22-4D4B-9D93-E07ACC0F4631}" type="pres">
      <dgm:prSet presAssocID="{B013C6A9-C832-4FFB-8E43-0026FD3DB3C6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67878EA-5936-4984-9818-99FDD655F54A}" type="pres">
      <dgm:prSet presAssocID="{A08ABF37-E9EE-4035-8D26-DA94D7B6511F}" presName="hierRoot3" presStyleCnt="0"/>
      <dgm:spPr/>
    </dgm:pt>
    <dgm:pt modelId="{61CB0D2F-749E-4B7C-A824-6FB90BAC7C7E}" type="pres">
      <dgm:prSet presAssocID="{A08ABF37-E9EE-4035-8D26-DA94D7B6511F}" presName="composite3" presStyleCnt="0"/>
      <dgm:spPr/>
    </dgm:pt>
    <dgm:pt modelId="{3FADB1CE-5E75-430D-8F30-B0FB9FF040C7}" type="pres">
      <dgm:prSet presAssocID="{A08ABF37-E9EE-4035-8D26-DA94D7B6511F}" presName="background3" presStyleLbl="node3" presStyleIdx="1" presStyleCnt="3"/>
      <dgm:spPr>
        <a:solidFill>
          <a:schemeClr val="accent3"/>
        </a:solidFill>
      </dgm:spPr>
    </dgm:pt>
    <dgm:pt modelId="{CA62EC5E-6320-44A6-8DD7-9795A3A04C6F}" type="pres">
      <dgm:prSet presAssocID="{A08ABF37-E9EE-4035-8D26-DA94D7B6511F}" presName="text3" presStyleLbl="fgAcc3" presStyleIdx="1" presStyleCnt="3" custScaleX="112259" custLinFactNeighborX="-1472" custLinFactNeighborY="-46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F3565A-D3DB-4456-9BC1-D4BE477D43BE}" type="pres">
      <dgm:prSet presAssocID="{A08ABF37-E9EE-4035-8D26-DA94D7B6511F}" presName="hierChild4" presStyleCnt="0"/>
      <dgm:spPr/>
    </dgm:pt>
    <dgm:pt modelId="{59D9DA5D-2A19-4D5B-9AB4-3A69484FCE73}" type="pres">
      <dgm:prSet presAssocID="{F77082A2-2F38-4F05-9472-947863B5EBD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81A6D8E-96E6-4824-993C-7E1B1A3BBADA}" type="pres">
      <dgm:prSet presAssocID="{E34916B1-920A-484C-957B-494A30590B3E}" presName="hierRoot2" presStyleCnt="0"/>
      <dgm:spPr/>
    </dgm:pt>
    <dgm:pt modelId="{AAF4B34B-E396-4B67-A527-FFD4602C9687}" type="pres">
      <dgm:prSet presAssocID="{E34916B1-920A-484C-957B-494A30590B3E}" presName="composite2" presStyleCnt="0"/>
      <dgm:spPr/>
    </dgm:pt>
    <dgm:pt modelId="{FF104E37-9DBA-4D89-ACEC-C75E794FE3B7}" type="pres">
      <dgm:prSet presAssocID="{E34916B1-920A-484C-957B-494A30590B3E}" presName="background2" presStyleLbl="node2" presStyleIdx="2" presStyleCnt="3"/>
      <dgm:spPr>
        <a:solidFill>
          <a:schemeClr val="accent3"/>
        </a:solidFill>
      </dgm:spPr>
    </dgm:pt>
    <dgm:pt modelId="{4FA4513A-5E51-4013-8257-217D76AC8E70}" type="pres">
      <dgm:prSet presAssocID="{E34916B1-920A-484C-957B-494A30590B3E}" presName="text2" presStyleLbl="fgAcc2" presStyleIdx="2" presStyleCnt="3" custScaleX="117584" custScaleY="53641" custLinFactNeighborX="44782" custLinFactNeighborY="-3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E60BD9-A4A6-4C6F-B094-CB67E6C7380A}" type="pres">
      <dgm:prSet presAssocID="{E34916B1-920A-484C-957B-494A30590B3E}" presName="hierChild3" presStyleCnt="0"/>
      <dgm:spPr/>
    </dgm:pt>
    <dgm:pt modelId="{F1E91521-68C3-47F0-87B2-B690FDEC2812}" type="pres">
      <dgm:prSet presAssocID="{46D7B50D-B841-4CDD-BA93-FDB3D73DAE16}" presName="Name17" presStyleLbl="parChTrans1D3" presStyleIdx="2" presStyleCnt="3"/>
      <dgm:spPr/>
      <dgm:t>
        <a:bodyPr/>
        <a:lstStyle/>
        <a:p>
          <a:endParaRPr lang="ru-RU"/>
        </a:p>
      </dgm:t>
    </dgm:pt>
    <dgm:pt modelId="{18C85EF4-AC9E-483E-917D-D9960C0C4854}" type="pres">
      <dgm:prSet presAssocID="{974A6EA0-49F7-4F66-A5F9-A8AAB9F31E2F}" presName="hierRoot3" presStyleCnt="0"/>
      <dgm:spPr/>
    </dgm:pt>
    <dgm:pt modelId="{EC74B407-BFD1-4EC4-A3D2-97B6B95F8387}" type="pres">
      <dgm:prSet presAssocID="{974A6EA0-49F7-4F66-A5F9-A8AAB9F31E2F}" presName="composite3" presStyleCnt="0"/>
      <dgm:spPr/>
    </dgm:pt>
    <dgm:pt modelId="{A241893D-360D-4B6A-9A20-76AE68795A5E}" type="pres">
      <dgm:prSet presAssocID="{974A6EA0-49F7-4F66-A5F9-A8AAB9F31E2F}" presName="background3" presStyleLbl="node3" presStyleIdx="2" presStyleCnt="3"/>
      <dgm:spPr>
        <a:solidFill>
          <a:schemeClr val="accent3"/>
        </a:solidFill>
      </dgm:spPr>
    </dgm:pt>
    <dgm:pt modelId="{651C5A7F-ECAD-460B-94DA-ED28EBC06815}" type="pres">
      <dgm:prSet presAssocID="{974A6EA0-49F7-4F66-A5F9-A8AAB9F31E2F}" presName="text3" presStyleLbl="fgAcc3" presStyleIdx="2" presStyleCnt="3" custScaleX="145507" custLinFactNeighborX="13261" custLinFactNeighborY="-13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418BFF-FF0B-4966-97BA-171CD6D33BBB}" type="pres">
      <dgm:prSet presAssocID="{974A6EA0-49F7-4F66-A5F9-A8AAB9F31E2F}" presName="hierChild4" presStyleCnt="0"/>
      <dgm:spPr/>
    </dgm:pt>
  </dgm:ptLst>
  <dgm:cxnLst>
    <dgm:cxn modelId="{E8832BD5-CEB9-4275-A5B0-090582C2CAD5}" type="presOf" srcId="{B013C6A9-C832-4FFB-8E43-0026FD3DB3C6}" destId="{FE1BEB5B-9B22-4D4B-9D93-E07ACC0F4631}" srcOrd="0" destOrd="0" presId="urn:microsoft.com/office/officeart/2005/8/layout/hierarchy1"/>
    <dgm:cxn modelId="{AC6B3B60-4DA4-4841-9501-7DDD8C3424F4}" type="presOf" srcId="{E0EBF749-230C-4CE2-B023-099456840317}" destId="{3D9C4D01-62C4-4E52-8EC9-9827F76438C7}" srcOrd="0" destOrd="0" presId="urn:microsoft.com/office/officeart/2005/8/layout/hierarchy1"/>
    <dgm:cxn modelId="{4D3FD8C8-C7B2-4E0C-B807-8F626BF2D20D}" srcId="{E34916B1-920A-484C-957B-494A30590B3E}" destId="{974A6EA0-49F7-4F66-A5F9-A8AAB9F31E2F}" srcOrd="0" destOrd="0" parTransId="{46D7B50D-B841-4CDD-BA93-FDB3D73DAE16}" sibTransId="{B8C3EBD5-089F-4EA3-8509-578ADE1B3C77}"/>
    <dgm:cxn modelId="{BDC1C370-3E79-4517-A808-317CA563EB0C}" type="presOf" srcId="{BDAD8CF9-69A7-4A8E-BAF3-7BFEBC1AFE98}" destId="{BE1D9A09-DCC3-49E5-A749-E0448DCEF4A5}" srcOrd="0" destOrd="0" presId="urn:microsoft.com/office/officeart/2005/8/layout/hierarchy1"/>
    <dgm:cxn modelId="{43B3DE6A-C266-4BE6-ABCC-EBCE1EA6827C}" type="presOf" srcId="{974A6EA0-49F7-4F66-A5F9-A8AAB9F31E2F}" destId="{651C5A7F-ECAD-460B-94DA-ED28EBC06815}" srcOrd="0" destOrd="0" presId="urn:microsoft.com/office/officeart/2005/8/layout/hierarchy1"/>
    <dgm:cxn modelId="{FE11F3CE-9791-4C51-A5AF-59D4655B268E}" type="presOf" srcId="{DF656F9A-040F-49F5-B75B-B14841AAFDB4}" destId="{F586D3C5-2EAB-41C0-B913-FA4E71E711C1}" srcOrd="0" destOrd="0" presId="urn:microsoft.com/office/officeart/2005/8/layout/hierarchy1"/>
    <dgm:cxn modelId="{EEB8151B-F2ED-4AB7-9F02-D0BD410C9638}" type="presOf" srcId="{82F4F775-AC16-43DB-8C6D-14F55FD32AEB}" destId="{1CA3C140-CCA6-4E3E-B6B1-8C0985953B56}" srcOrd="0" destOrd="0" presId="urn:microsoft.com/office/officeart/2005/8/layout/hierarchy1"/>
    <dgm:cxn modelId="{1420DAB8-7ECA-4FA1-9C92-A1D22DF493EA}" srcId="{82F4F775-AC16-43DB-8C6D-14F55FD32AEB}" destId="{BDAD8CF9-69A7-4A8E-BAF3-7BFEBC1AFE98}" srcOrd="0" destOrd="0" parTransId="{10E591AB-7753-49AA-BA3A-AC71649A5BAC}" sibTransId="{F886ED62-FA3D-41C6-80A6-439BA2F643F8}"/>
    <dgm:cxn modelId="{B8CF2E70-0CEE-4884-9B32-7E27AE92E505}" type="presOf" srcId="{6F085D77-CB68-4779-85AC-4B21C55344CB}" destId="{BCD293FE-140F-4882-9672-9EA079E02DD9}" srcOrd="0" destOrd="0" presId="urn:microsoft.com/office/officeart/2005/8/layout/hierarchy1"/>
    <dgm:cxn modelId="{CEAC4938-F349-48FA-BAA8-0791C700B7DC}" type="presOf" srcId="{551BEC22-A53B-41FA-8642-953E6002BD72}" destId="{3A25801D-135C-41C0-B025-8C60D77DD88C}" srcOrd="0" destOrd="0" presId="urn:microsoft.com/office/officeart/2005/8/layout/hierarchy1"/>
    <dgm:cxn modelId="{FC3E7511-2029-48C1-8749-30E6C1CB25A0}" type="presOf" srcId="{A08ABF37-E9EE-4035-8D26-DA94D7B6511F}" destId="{CA62EC5E-6320-44A6-8DD7-9795A3A04C6F}" srcOrd="0" destOrd="0" presId="urn:microsoft.com/office/officeart/2005/8/layout/hierarchy1"/>
    <dgm:cxn modelId="{3126C0C2-8935-40FC-828C-8970752BF6BE}" srcId="{BDAD8CF9-69A7-4A8E-BAF3-7BFEBC1AFE98}" destId="{E34916B1-920A-484C-957B-494A30590B3E}" srcOrd="2" destOrd="0" parTransId="{F77082A2-2F38-4F05-9472-947863B5EBDE}" sibTransId="{FF1A7CC2-2319-4B8E-AE64-82DD38275DF3}"/>
    <dgm:cxn modelId="{8F996E81-DD25-4D7E-8D8C-A6E17BAA5BC2}" srcId="{BDAD8CF9-69A7-4A8E-BAF3-7BFEBC1AFE98}" destId="{551BEC22-A53B-41FA-8642-953E6002BD72}" srcOrd="1" destOrd="0" parTransId="{E0EBF749-230C-4CE2-B023-099456840317}" sibTransId="{577E803B-5B69-461B-B129-B2754CBC9C6C}"/>
    <dgm:cxn modelId="{74850AEE-79B3-4438-97DA-858E65F7F2AB}" type="presOf" srcId="{AEB329C9-3B42-4E99-A18A-F1E48D78E309}" destId="{42AAA1C1-B13E-4915-BAA4-7B017B9B7B04}" srcOrd="0" destOrd="0" presId="urn:microsoft.com/office/officeart/2005/8/layout/hierarchy1"/>
    <dgm:cxn modelId="{2BCCF2F8-C73F-410B-B76B-C31555623093}" type="presOf" srcId="{E34916B1-920A-484C-957B-494A30590B3E}" destId="{4FA4513A-5E51-4013-8257-217D76AC8E70}" srcOrd="0" destOrd="0" presId="urn:microsoft.com/office/officeart/2005/8/layout/hierarchy1"/>
    <dgm:cxn modelId="{5BE04FE2-21F5-4408-837D-D6493C60CFA7}" srcId="{6F085D77-CB68-4779-85AC-4B21C55344CB}" destId="{252E8E62-3736-4D57-B919-40AC4F55FE8A}" srcOrd="0" destOrd="0" parTransId="{DF656F9A-040F-49F5-B75B-B14841AAFDB4}" sibTransId="{A087D3DB-C47F-4340-9626-4CC575F1C9FB}"/>
    <dgm:cxn modelId="{0455058C-1FD9-4003-9FBE-6E565F003382}" type="presOf" srcId="{252E8E62-3736-4D57-B919-40AC4F55FE8A}" destId="{A154E566-230D-4A6E-B66F-8DA58AEE0C52}" srcOrd="0" destOrd="0" presId="urn:microsoft.com/office/officeart/2005/8/layout/hierarchy1"/>
    <dgm:cxn modelId="{381B2647-90CD-45B7-ADB4-8FAD876BEDE1}" srcId="{BDAD8CF9-69A7-4A8E-BAF3-7BFEBC1AFE98}" destId="{6F085D77-CB68-4779-85AC-4B21C55344CB}" srcOrd="0" destOrd="0" parTransId="{AEB329C9-3B42-4E99-A18A-F1E48D78E309}" sibTransId="{AD0FEC02-D1BD-49FD-99A4-E5F4C090418A}"/>
    <dgm:cxn modelId="{65CFEEFA-B810-4831-B726-DB4633D58FD0}" srcId="{551BEC22-A53B-41FA-8642-953E6002BD72}" destId="{A08ABF37-E9EE-4035-8D26-DA94D7B6511F}" srcOrd="0" destOrd="0" parTransId="{B013C6A9-C832-4FFB-8E43-0026FD3DB3C6}" sibTransId="{D7D13A06-9594-4E1C-ACBC-231B59D367E5}"/>
    <dgm:cxn modelId="{C515DC87-45DC-4434-8B8E-6005CFE39B98}" type="presOf" srcId="{46D7B50D-B841-4CDD-BA93-FDB3D73DAE16}" destId="{F1E91521-68C3-47F0-87B2-B690FDEC2812}" srcOrd="0" destOrd="0" presId="urn:microsoft.com/office/officeart/2005/8/layout/hierarchy1"/>
    <dgm:cxn modelId="{E4EB2BC4-E19F-40EF-BC4B-878971FE05BC}" type="presOf" srcId="{F77082A2-2F38-4F05-9472-947863B5EBDE}" destId="{59D9DA5D-2A19-4D5B-9AB4-3A69484FCE73}" srcOrd="0" destOrd="0" presId="urn:microsoft.com/office/officeart/2005/8/layout/hierarchy1"/>
    <dgm:cxn modelId="{91173AAC-52B4-4913-A24B-CC94A938ED5D}" type="presParOf" srcId="{1CA3C140-CCA6-4E3E-B6B1-8C0985953B56}" destId="{9801396D-68BA-45CE-9923-8C2F79160C50}" srcOrd="0" destOrd="0" presId="urn:microsoft.com/office/officeart/2005/8/layout/hierarchy1"/>
    <dgm:cxn modelId="{4DCCFEC7-861F-4915-B7AC-819EC17672C7}" type="presParOf" srcId="{9801396D-68BA-45CE-9923-8C2F79160C50}" destId="{A7150452-C48E-47FA-A8A7-5DDFFB6BCE83}" srcOrd="0" destOrd="0" presId="urn:microsoft.com/office/officeart/2005/8/layout/hierarchy1"/>
    <dgm:cxn modelId="{489486AD-F38E-417A-873C-C5599F0B8570}" type="presParOf" srcId="{A7150452-C48E-47FA-A8A7-5DDFFB6BCE83}" destId="{ACC55F40-FAB4-48FB-BEF1-646134007B05}" srcOrd="0" destOrd="0" presId="urn:microsoft.com/office/officeart/2005/8/layout/hierarchy1"/>
    <dgm:cxn modelId="{FE41D689-C205-4A67-BEA1-90E8DBBDB515}" type="presParOf" srcId="{A7150452-C48E-47FA-A8A7-5DDFFB6BCE83}" destId="{BE1D9A09-DCC3-49E5-A749-E0448DCEF4A5}" srcOrd="1" destOrd="0" presId="urn:microsoft.com/office/officeart/2005/8/layout/hierarchy1"/>
    <dgm:cxn modelId="{1A6D4C02-144A-4B74-ABD3-77566730DBC3}" type="presParOf" srcId="{9801396D-68BA-45CE-9923-8C2F79160C50}" destId="{006F5A3F-999A-4268-BBDB-31FF8744DD63}" srcOrd="1" destOrd="0" presId="urn:microsoft.com/office/officeart/2005/8/layout/hierarchy1"/>
    <dgm:cxn modelId="{40A3994C-753C-482A-9878-7D44392451F6}" type="presParOf" srcId="{006F5A3F-999A-4268-BBDB-31FF8744DD63}" destId="{42AAA1C1-B13E-4915-BAA4-7B017B9B7B04}" srcOrd="0" destOrd="0" presId="urn:microsoft.com/office/officeart/2005/8/layout/hierarchy1"/>
    <dgm:cxn modelId="{9629B556-1212-4CD0-AB4A-D28B2CA81ED7}" type="presParOf" srcId="{006F5A3F-999A-4268-BBDB-31FF8744DD63}" destId="{E17262B4-C178-4C9E-A3AD-8A85D068EF64}" srcOrd="1" destOrd="0" presId="urn:microsoft.com/office/officeart/2005/8/layout/hierarchy1"/>
    <dgm:cxn modelId="{ADE06DEB-FBF5-4C87-B83A-674418E463C1}" type="presParOf" srcId="{E17262B4-C178-4C9E-A3AD-8A85D068EF64}" destId="{B1A5CBB2-94A4-41EE-806A-D526E265D361}" srcOrd="0" destOrd="0" presId="urn:microsoft.com/office/officeart/2005/8/layout/hierarchy1"/>
    <dgm:cxn modelId="{0A99E2A1-25E4-4CEC-BFBC-897302261D73}" type="presParOf" srcId="{B1A5CBB2-94A4-41EE-806A-D526E265D361}" destId="{C968E78D-261A-4CFE-A025-F0511B33963D}" srcOrd="0" destOrd="0" presId="urn:microsoft.com/office/officeart/2005/8/layout/hierarchy1"/>
    <dgm:cxn modelId="{8E385A49-72F0-4819-AA75-4F45E4D0E787}" type="presParOf" srcId="{B1A5CBB2-94A4-41EE-806A-D526E265D361}" destId="{BCD293FE-140F-4882-9672-9EA079E02DD9}" srcOrd="1" destOrd="0" presId="urn:microsoft.com/office/officeart/2005/8/layout/hierarchy1"/>
    <dgm:cxn modelId="{FFB3EA73-337D-4E36-B989-BFB2C2545B8C}" type="presParOf" srcId="{E17262B4-C178-4C9E-A3AD-8A85D068EF64}" destId="{DDA91AF7-21EA-4093-81B1-F97E71A7B401}" srcOrd="1" destOrd="0" presId="urn:microsoft.com/office/officeart/2005/8/layout/hierarchy1"/>
    <dgm:cxn modelId="{9F703B3B-F71A-4F81-B051-1ECD8AF2C044}" type="presParOf" srcId="{DDA91AF7-21EA-4093-81B1-F97E71A7B401}" destId="{F586D3C5-2EAB-41C0-B913-FA4E71E711C1}" srcOrd="0" destOrd="0" presId="urn:microsoft.com/office/officeart/2005/8/layout/hierarchy1"/>
    <dgm:cxn modelId="{B0774338-9224-4647-8D68-3ADB0E09C525}" type="presParOf" srcId="{DDA91AF7-21EA-4093-81B1-F97E71A7B401}" destId="{502D092C-6068-4F87-A3FA-759D269ABCCD}" srcOrd="1" destOrd="0" presId="urn:microsoft.com/office/officeart/2005/8/layout/hierarchy1"/>
    <dgm:cxn modelId="{4BA7E314-BCD8-4102-936B-E3FCD002A82E}" type="presParOf" srcId="{502D092C-6068-4F87-A3FA-759D269ABCCD}" destId="{D16E7545-721A-493D-8257-73C561F0C4FC}" srcOrd="0" destOrd="0" presId="urn:microsoft.com/office/officeart/2005/8/layout/hierarchy1"/>
    <dgm:cxn modelId="{B19560B0-3C59-4502-8A4A-19A40D4B1651}" type="presParOf" srcId="{D16E7545-721A-493D-8257-73C561F0C4FC}" destId="{D87050DF-9D45-433D-ADFF-09E306222479}" srcOrd="0" destOrd="0" presId="urn:microsoft.com/office/officeart/2005/8/layout/hierarchy1"/>
    <dgm:cxn modelId="{793E1DC5-C11D-4A90-BEFE-D4B5F4E95F98}" type="presParOf" srcId="{D16E7545-721A-493D-8257-73C561F0C4FC}" destId="{A154E566-230D-4A6E-B66F-8DA58AEE0C52}" srcOrd="1" destOrd="0" presId="urn:microsoft.com/office/officeart/2005/8/layout/hierarchy1"/>
    <dgm:cxn modelId="{B63C3D07-21CB-4589-B924-796B966FD154}" type="presParOf" srcId="{502D092C-6068-4F87-A3FA-759D269ABCCD}" destId="{5C6BDE4C-7F09-4F8F-A0B0-818F18FB54C5}" srcOrd="1" destOrd="0" presId="urn:microsoft.com/office/officeart/2005/8/layout/hierarchy1"/>
    <dgm:cxn modelId="{C5B89D38-CD39-4536-8ADB-36905B89F030}" type="presParOf" srcId="{006F5A3F-999A-4268-BBDB-31FF8744DD63}" destId="{3D9C4D01-62C4-4E52-8EC9-9827F76438C7}" srcOrd="2" destOrd="0" presId="urn:microsoft.com/office/officeart/2005/8/layout/hierarchy1"/>
    <dgm:cxn modelId="{08AB8757-6C85-450C-AB69-AD0B891F805C}" type="presParOf" srcId="{006F5A3F-999A-4268-BBDB-31FF8744DD63}" destId="{9FB1BB59-B2DD-4414-A9E9-4CC6B96FEB10}" srcOrd="3" destOrd="0" presId="urn:microsoft.com/office/officeart/2005/8/layout/hierarchy1"/>
    <dgm:cxn modelId="{4937B353-C0D4-4279-A5D5-8C9540CC0BDD}" type="presParOf" srcId="{9FB1BB59-B2DD-4414-A9E9-4CC6B96FEB10}" destId="{39C23BC7-CF30-4283-B68F-FBA6F9B043FF}" srcOrd="0" destOrd="0" presId="urn:microsoft.com/office/officeart/2005/8/layout/hierarchy1"/>
    <dgm:cxn modelId="{597FF6FD-DA5B-4DC4-8229-6728A6F7EE9C}" type="presParOf" srcId="{39C23BC7-CF30-4283-B68F-FBA6F9B043FF}" destId="{97583A39-237B-403F-AB29-A82464CF54D5}" srcOrd="0" destOrd="0" presId="urn:microsoft.com/office/officeart/2005/8/layout/hierarchy1"/>
    <dgm:cxn modelId="{B6896D68-E695-448E-81C6-0FB8FEBD74AB}" type="presParOf" srcId="{39C23BC7-CF30-4283-B68F-FBA6F9B043FF}" destId="{3A25801D-135C-41C0-B025-8C60D77DD88C}" srcOrd="1" destOrd="0" presId="urn:microsoft.com/office/officeart/2005/8/layout/hierarchy1"/>
    <dgm:cxn modelId="{2764559D-434E-4BCF-BC67-8E79D23B5C29}" type="presParOf" srcId="{9FB1BB59-B2DD-4414-A9E9-4CC6B96FEB10}" destId="{26947D5A-13AC-4D76-89CC-01EDB134ADEE}" srcOrd="1" destOrd="0" presId="urn:microsoft.com/office/officeart/2005/8/layout/hierarchy1"/>
    <dgm:cxn modelId="{CD16B452-A660-417D-8A70-CA4805D7830E}" type="presParOf" srcId="{26947D5A-13AC-4D76-89CC-01EDB134ADEE}" destId="{FE1BEB5B-9B22-4D4B-9D93-E07ACC0F4631}" srcOrd="0" destOrd="0" presId="urn:microsoft.com/office/officeart/2005/8/layout/hierarchy1"/>
    <dgm:cxn modelId="{638A4E8E-5B3F-43AD-9779-4D1BF5DD942A}" type="presParOf" srcId="{26947D5A-13AC-4D76-89CC-01EDB134ADEE}" destId="{467878EA-5936-4984-9818-99FDD655F54A}" srcOrd="1" destOrd="0" presId="urn:microsoft.com/office/officeart/2005/8/layout/hierarchy1"/>
    <dgm:cxn modelId="{55BD23E0-C023-4F61-A723-8D3CD3DF0882}" type="presParOf" srcId="{467878EA-5936-4984-9818-99FDD655F54A}" destId="{61CB0D2F-749E-4B7C-A824-6FB90BAC7C7E}" srcOrd="0" destOrd="0" presId="urn:microsoft.com/office/officeart/2005/8/layout/hierarchy1"/>
    <dgm:cxn modelId="{44882EED-AC46-46B1-962C-59199A2CD572}" type="presParOf" srcId="{61CB0D2F-749E-4B7C-A824-6FB90BAC7C7E}" destId="{3FADB1CE-5E75-430D-8F30-B0FB9FF040C7}" srcOrd="0" destOrd="0" presId="urn:microsoft.com/office/officeart/2005/8/layout/hierarchy1"/>
    <dgm:cxn modelId="{F6236E11-EDC5-433E-B86D-201027EC64E1}" type="presParOf" srcId="{61CB0D2F-749E-4B7C-A824-6FB90BAC7C7E}" destId="{CA62EC5E-6320-44A6-8DD7-9795A3A04C6F}" srcOrd="1" destOrd="0" presId="urn:microsoft.com/office/officeart/2005/8/layout/hierarchy1"/>
    <dgm:cxn modelId="{AA2175A0-D27A-4A1A-B535-9EDEA5C05EAD}" type="presParOf" srcId="{467878EA-5936-4984-9818-99FDD655F54A}" destId="{FEF3565A-D3DB-4456-9BC1-D4BE477D43BE}" srcOrd="1" destOrd="0" presId="urn:microsoft.com/office/officeart/2005/8/layout/hierarchy1"/>
    <dgm:cxn modelId="{08722FC9-FE3E-4C0C-B199-3789CB4D253C}" type="presParOf" srcId="{006F5A3F-999A-4268-BBDB-31FF8744DD63}" destId="{59D9DA5D-2A19-4D5B-9AB4-3A69484FCE73}" srcOrd="4" destOrd="0" presId="urn:microsoft.com/office/officeart/2005/8/layout/hierarchy1"/>
    <dgm:cxn modelId="{30369767-112D-4C53-838E-2A7A0C9526E2}" type="presParOf" srcId="{006F5A3F-999A-4268-BBDB-31FF8744DD63}" destId="{381A6D8E-96E6-4824-993C-7E1B1A3BBADA}" srcOrd="5" destOrd="0" presId="urn:microsoft.com/office/officeart/2005/8/layout/hierarchy1"/>
    <dgm:cxn modelId="{C1753EEC-8EE3-4456-B007-6F4E845CDB76}" type="presParOf" srcId="{381A6D8E-96E6-4824-993C-7E1B1A3BBADA}" destId="{AAF4B34B-E396-4B67-A527-FFD4602C9687}" srcOrd="0" destOrd="0" presId="urn:microsoft.com/office/officeart/2005/8/layout/hierarchy1"/>
    <dgm:cxn modelId="{881B6891-425A-4FF6-88D8-7AAA53CF5C94}" type="presParOf" srcId="{AAF4B34B-E396-4B67-A527-FFD4602C9687}" destId="{FF104E37-9DBA-4D89-ACEC-C75E794FE3B7}" srcOrd="0" destOrd="0" presId="urn:microsoft.com/office/officeart/2005/8/layout/hierarchy1"/>
    <dgm:cxn modelId="{ACCD0B9E-6D0B-4F90-8704-180A9DBD1C09}" type="presParOf" srcId="{AAF4B34B-E396-4B67-A527-FFD4602C9687}" destId="{4FA4513A-5E51-4013-8257-217D76AC8E70}" srcOrd="1" destOrd="0" presId="urn:microsoft.com/office/officeart/2005/8/layout/hierarchy1"/>
    <dgm:cxn modelId="{D9CBED16-5348-4C00-8AC5-5779FFC855B4}" type="presParOf" srcId="{381A6D8E-96E6-4824-993C-7E1B1A3BBADA}" destId="{E1E60BD9-A4A6-4C6F-B094-CB67E6C7380A}" srcOrd="1" destOrd="0" presId="urn:microsoft.com/office/officeart/2005/8/layout/hierarchy1"/>
    <dgm:cxn modelId="{71164EDB-E8E1-4996-AF43-62536C8DAA0C}" type="presParOf" srcId="{E1E60BD9-A4A6-4C6F-B094-CB67E6C7380A}" destId="{F1E91521-68C3-47F0-87B2-B690FDEC2812}" srcOrd="0" destOrd="0" presId="urn:microsoft.com/office/officeart/2005/8/layout/hierarchy1"/>
    <dgm:cxn modelId="{5AF35C34-2BDE-4572-B3CB-93E01523EE64}" type="presParOf" srcId="{E1E60BD9-A4A6-4C6F-B094-CB67E6C7380A}" destId="{18C85EF4-AC9E-483E-917D-D9960C0C4854}" srcOrd="1" destOrd="0" presId="urn:microsoft.com/office/officeart/2005/8/layout/hierarchy1"/>
    <dgm:cxn modelId="{E7F5E750-9DF9-498C-A627-3F1194194071}" type="presParOf" srcId="{18C85EF4-AC9E-483E-917D-D9960C0C4854}" destId="{EC74B407-BFD1-4EC4-A3D2-97B6B95F8387}" srcOrd="0" destOrd="0" presId="urn:microsoft.com/office/officeart/2005/8/layout/hierarchy1"/>
    <dgm:cxn modelId="{55970FB4-750E-4CE1-8D35-335EC512F63C}" type="presParOf" srcId="{EC74B407-BFD1-4EC4-A3D2-97B6B95F8387}" destId="{A241893D-360D-4B6A-9A20-76AE68795A5E}" srcOrd="0" destOrd="0" presId="urn:microsoft.com/office/officeart/2005/8/layout/hierarchy1"/>
    <dgm:cxn modelId="{CB88F6CE-167A-47D6-B31A-544CA553C0A4}" type="presParOf" srcId="{EC74B407-BFD1-4EC4-A3D2-97B6B95F8387}" destId="{651C5A7F-ECAD-460B-94DA-ED28EBC06815}" srcOrd="1" destOrd="0" presId="urn:microsoft.com/office/officeart/2005/8/layout/hierarchy1"/>
    <dgm:cxn modelId="{A5F7C7F6-EBC3-41EB-8E21-4017A9DD69B1}" type="presParOf" srcId="{18C85EF4-AC9E-483E-917D-D9960C0C4854}" destId="{5D418BFF-FF0B-4966-97BA-171CD6D33BB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0DDD0DC-3BDE-400D-81E4-D16E47B22AF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20CB60-8132-4C7E-BE67-C5D4E2D27A9A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0E3252B6-7176-4563-808F-94AA0360834C}" type="parTrans" cxnId="{C5C7EBDC-661E-46AE-AA26-BBCF63261D75}">
      <dgm:prSet/>
      <dgm:spPr/>
      <dgm:t>
        <a:bodyPr/>
        <a:lstStyle/>
        <a:p>
          <a:endParaRPr lang="ru-RU"/>
        </a:p>
      </dgm:t>
    </dgm:pt>
    <dgm:pt modelId="{A6E7E261-A1E5-49F6-BAA2-A4BBE0594979}" type="sibTrans" cxnId="{C5C7EBDC-661E-46AE-AA26-BBCF63261D75}">
      <dgm:prSet/>
      <dgm:spPr/>
      <dgm:t>
        <a:bodyPr/>
        <a:lstStyle/>
        <a:p>
          <a:endParaRPr lang="ru-RU"/>
        </a:p>
      </dgm:t>
    </dgm:pt>
    <dgm:pt modelId="{9AFAC635-FE11-4EDF-ACA4-392DA23722BA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Что называется географической оболочкой?  </a:t>
          </a:r>
          <a:endParaRPr lang="ru-RU" sz="2400" dirty="0"/>
        </a:p>
      </dgm:t>
    </dgm:pt>
    <dgm:pt modelId="{A1CD2859-09A2-4736-B98D-0F05AB1B374E}" type="parTrans" cxnId="{59C7ECF2-10E5-4B9A-9097-797F19B87526}">
      <dgm:prSet/>
      <dgm:spPr/>
      <dgm:t>
        <a:bodyPr/>
        <a:lstStyle/>
        <a:p>
          <a:endParaRPr lang="ru-RU"/>
        </a:p>
      </dgm:t>
    </dgm:pt>
    <dgm:pt modelId="{3AD77928-A4A2-45F0-BCC2-FC372CEEB6E7}" type="sibTrans" cxnId="{59C7ECF2-10E5-4B9A-9097-797F19B87526}">
      <dgm:prSet/>
      <dgm:spPr/>
      <dgm:t>
        <a:bodyPr/>
        <a:lstStyle/>
        <a:p>
          <a:endParaRPr lang="ru-RU"/>
        </a:p>
      </dgm:t>
    </dgm:pt>
    <dgm:pt modelId="{E6201CBD-6E71-491C-8B2C-4912CA521FD7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32CC116E-5D0D-44E0-B949-65AEFC09A5C8}" type="parTrans" cxnId="{DC0B4445-CAE5-4EB8-AA8B-3F31C52BEB2F}">
      <dgm:prSet/>
      <dgm:spPr/>
      <dgm:t>
        <a:bodyPr/>
        <a:lstStyle/>
        <a:p>
          <a:endParaRPr lang="ru-RU"/>
        </a:p>
      </dgm:t>
    </dgm:pt>
    <dgm:pt modelId="{B51835D9-81D3-4DC4-A8FE-F93408E5FD00}" type="sibTrans" cxnId="{DC0B4445-CAE5-4EB8-AA8B-3F31C52BEB2F}">
      <dgm:prSet/>
      <dgm:spPr/>
      <dgm:t>
        <a:bodyPr/>
        <a:lstStyle/>
        <a:p>
          <a:endParaRPr lang="ru-RU"/>
        </a:p>
      </dgm:t>
    </dgm:pt>
    <dgm:pt modelId="{533321DA-536C-4ECB-A77F-15A5F6857A72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Какими свойствами обладает географическая оболочка?</a:t>
          </a:r>
          <a:endParaRPr lang="ru-RU" sz="2400" dirty="0"/>
        </a:p>
      </dgm:t>
    </dgm:pt>
    <dgm:pt modelId="{B21F2AED-FBED-4EB8-8C68-468DB5D40CA0}" type="parTrans" cxnId="{95F47845-B824-4D3A-9E97-0513A416BCFE}">
      <dgm:prSet/>
      <dgm:spPr/>
      <dgm:t>
        <a:bodyPr/>
        <a:lstStyle/>
        <a:p>
          <a:endParaRPr lang="ru-RU"/>
        </a:p>
      </dgm:t>
    </dgm:pt>
    <dgm:pt modelId="{C99BBDBF-0E12-4DC1-B988-47EAAD385B8A}" type="sibTrans" cxnId="{95F47845-B824-4D3A-9E97-0513A416BCFE}">
      <dgm:prSet/>
      <dgm:spPr/>
      <dgm:t>
        <a:bodyPr/>
        <a:lstStyle/>
        <a:p>
          <a:endParaRPr lang="ru-RU"/>
        </a:p>
      </dgm:t>
    </dgm:pt>
    <dgm:pt modelId="{B1F7154D-D51C-4A9B-B6A6-1E0610B3F797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4F5C959F-F3E5-4BA6-AA55-D992F622C1A1}" type="parTrans" cxnId="{C9E8B3A4-A939-4352-BA62-C7BD350817CF}">
      <dgm:prSet/>
      <dgm:spPr/>
      <dgm:t>
        <a:bodyPr/>
        <a:lstStyle/>
        <a:p>
          <a:endParaRPr lang="ru-RU"/>
        </a:p>
      </dgm:t>
    </dgm:pt>
    <dgm:pt modelId="{20CBA2AE-34E9-48C7-BECE-C986843A67C6}" type="sibTrans" cxnId="{C9E8B3A4-A939-4352-BA62-C7BD350817CF}">
      <dgm:prSet/>
      <dgm:spPr/>
      <dgm:t>
        <a:bodyPr/>
        <a:lstStyle/>
        <a:p>
          <a:endParaRPr lang="ru-RU"/>
        </a:p>
      </dgm:t>
    </dgm:pt>
    <dgm:pt modelId="{A3A94016-6798-49F5-BB0D-6B1D496B29B4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Чем связаны между собой оболочки Земли?</a:t>
          </a:r>
          <a:endParaRPr lang="ru-RU" sz="2400" dirty="0"/>
        </a:p>
      </dgm:t>
    </dgm:pt>
    <dgm:pt modelId="{D8228C70-09EF-44F1-861A-745274F24170}" type="parTrans" cxnId="{315A429A-1E99-4CBD-A944-D491C3EAF72A}">
      <dgm:prSet/>
      <dgm:spPr/>
      <dgm:t>
        <a:bodyPr/>
        <a:lstStyle/>
        <a:p>
          <a:endParaRPr lang="ru-RU"/>
        </a:p>
      </dgm:t>
    </dgm:pt>
    <dgm:pt modelId="{8795DC6C-2070-4770-BE3D-FEA2985907DA}" type="sibTrans" cxnId="{315A429A-1E99-4CBD-A944-D491C3EAF72A}">
      <dgm:prSet/>
      <dgm:spPr/>
      <dgm:t>
        <a:bodyPr/>
        <a:lstStyle/>
        <a:p>
          <a:endParaRPr lang="ru-RU"/>
        </a:p>
      </dgm:t>
    </dgm:pt>
    <dgm:pt modelId="{0DE9598F-D37B-463F-B5C0-43823706B492}">
      <dgm:prSet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2F92CB73-A67B-42F8-A29F-E40BEA29151E}" type="parTrans" cxnId="{497F601F-88ED-4297-9719-06686E67F242}">
      <dgm:prSet/>
      <dgm:spPr/>
      <dgm:t>
        <a:bodyPr/>
        <a:lstStyle/>
        <a:p>
          <a:endParaRPr lang="ru-RU"/>
        </a:p>
      </dgm:t>
    </dgm:pt>
    <dgm:pt modelId="{AC7E0A28-ABDE-4E54-B428-A854CD702E4A}" type="sibTrans" cxnId="{497F601F-88ED-4297-9719-06686E67F242}">
      <dgm:prSet/>
      <dgm:spPr/>
      <dgm:t>
        <a:bodyPr/>
        <a:lstStyle/>
        <a:p>
          <a:endParaRPr lang="ru-RU"/>
        </a:p>
      </dgm:t>
    </dgm:pt>
    <dgm:pt modelId="{327730D6-19E5-4399-AA9C-06B7DB5305F8}">
      <dgm:prSet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AC3DCE7-6C21-4B29-8ABD-E820BD05FF56}" type="parTrans" cxnId="{409A6379-6A99-4854-92E7-ACCB78A7A9D9}">
      <dgm:prSet/>
      <dgm:spPr/>
      <dgm:t>
        <a:bodyPr/>
        <a:lstStyle/>
        <a:p>
          <a:endParaRPr lang="ru-RU"/>
        </a:p>
      </dgm:t>
    </dgm:pt>
    <dgm:pt modelId="{DA61A5E4-0B45-42BD-B5B0-3017C18CFAA0}" type="sibTrans" cxnId="{409A6379-6A99-4854-92E7-ACCB78A7A9D9}">
      <dgm:prSet/>
      <dgm:spPr/>
      <dgm:t>
        <a:bodyPr/>
        <a:lstStyle/>
        <a:p>
          <a:endParaRPr lang="ru-RU"/>
        </a:p>
      </dgm:t>
    </dgm:pt>
    <dgm:pt modelId="{4B42649D-9DBD-485D-B3DE-5C415541266C}">
      <dgm:prSet/>
      <dgm:spPr>
        <a:solidFill>
          <a:schemeClr val="accent3">
            <a:lumMod val="75000"/>
          </a:schemeClr>
        </a:solidFill>
        <a:ln>
          <a:solidFill>
            <a:schemeClr val="accent3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5E8DD3D6-61E3-46A7-8D76-5A1E663F1CC2}" type="parTrans" cxnId="{2149A616-2175-4203-A322-AD553B3134F1}">
      <dgm:prSet/>
      <dgm:spPr/>
      <dgm:t>
        <a:bodyPr/>
        <a:lstStyle/>
        <a:p>
          <a:endParaRPr lang="ru-RU"/>
        </a:p>
      </dgm:t>
    </dgm:pt>
    <dgm:pt modelId="{FD639C66-1F9F-4B3F-B74B-C105FA5942BD}" type="sibTrans" cxnId="{2149A616-2175-4203-A322-AD553B3134F1}">
      <dgm:prSet/>
      <dgm:spPr/>
      <dgm:t>
        <a:bodyPr/>
        <a:lstStyle/>
        <a:p>
          <a:endParaRPr lang="ru-RU"/>
        </a:p>
      </dgm:t>
    </dgm:pt>
    <dgm:pt modelId="{E255E871-86F8-4AF3-BDB2-D0264D426590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Назовите компоненты географической оболочки.</a:t>
          </a:r>
          <a:endParaRPr lang="ru-RU" sz="2400" dirty="0"/>
        </a:p>
      </dgm:t>
    </dgm:pt>
    <dgm:pt modelId="{6026BA90-B523-40D6-AD6F-D7CA6DDD126A}" type="parTrans" cxnId="{8F571BD3-983A-4D50-90D1-4B8F3E789625}">
      <dgm:prSet/>
      <dgm:spPr/>
      <dgm:t>
        <a:bodyPr/>
        <a:lstStyle/>
        <a:p>
          <a:endParaRPr lang="ru-RU"/>
        </a:p>
      </dgm:t>
    </dgm:pt>
    <dgm:pt modelId="{EEBB39C2-D99A-44A4-B100-66BCA6DE16ED}" type="sibTrans" cxnId="{8F571BD3-983A-4D50-90D1-4B8F3E789625}">
      <dgm:prSet/>
      <dgm:spPr/>
      <dgm:t>
        <a:bodyPr/>
        <a:lstStyle/>
        <a:p>
          <a:endParaRPr lang="ru-RU"/>
        </a:p>
      </dgm:t>
    </dgm:pt>
    <dgm:pt modelId="{C171783A-510F-4C00-A62A-FD971FACA906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В чем проявляется зональность геосферы?</a:t>
          </a:r>
          <a:endParaRPr lang="ru-RU" sz="2400" dirty="0"/>
        </a:p>
      </dgm:t>
    </dgm:pt>
    <dgm:pt modelId="{9E74E7A6-0CC6-4A5F-94B9-57C9E025C005}" type="parTrans" cxnId="{F44505BA-BABC-4798-87C1-A3F6D2B931A9}">
      <dgm:prSet/>
      <dgm:spPr/>
      <dgm:t>
        <a:bodyPr/>
        <a:lstStyle/>
        <a:p>
          <a:endParaRPr lang="ru-RU"/>
        </a:p>
      </dgm:t>
    </dgm:pt>
    <dgm:pt modelId="{F0A1616F-4D92-409E-A26D-5E9AEBB773FF}" type="sibTrans" cxnId="{F44505BA-BABC-4798-87C1-A3F6D2B931A9}">
      <dgm:prSet/>
      <dgm:spPr/>
      <dgm:t>
        <a:bodyPr/>
        <a:lstStyle/>
        <a:p>
          <a:endParaRPr lang="ru-RU"/>
        </a:p>
      </dgm:t>
    </dgm:pt>
    <dgm:pt modelId="{D21D5748-83F0-4D2A-BD4F-68251E3DF740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Приведите примеры ритмичности в геосфере.</a:t>
          </a:r>
          <a:endParaRPr lang="ru-RU" sz="2400" dirty="0"/>
        </a:p>
      </dgm:t>
    </dgm:pt>
    <dgm:pt modelId="{E402CBBF-F498-4A61-9BAB-4E2B5CF5F088}" type="parTrans" cxnId="{A939935B-EBAC-4C1C-BDCE-1B675406A7F4}">
      <dgm:prSet/>
      <dgm:spPr/>
      <dgm:t>
        <a:bodyPr/>
        <a:lstStyle/>
        <a:p>
          <a:endParaRPr lang="ru-RU"/>
        </a:p>
      </dgm:t>
    </dgm:pt>
    <dgm:pt modelId="{BE7FE1DD-1041-4212-985A-AD584F085D77}" type="sibTrans" cxnId="{A939935B-EBAC-4C1C-BDCE-1B675406A7F4}">
      <dgm:prSet/>
      <dgm:spPr/>
      <dgm:t>
        <a:bodyPr/>
        <a:lstStyle/>
        <a:p>
          <a:endParaRPr lang="ru-RU"/>
        </a:p>
      </dgm:t>
    </dgm:pt>
    <dgm:pt modelId="{88C9C17A-3DD5-4CC6-AFB3-7039FA6BC707}" type="pres">
      <dgm:prSet presAssocID="{00DDD0DC-3BDE-400D-81E4-D16E47B22AF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DD7018-9C02-415A-8327-8F26588BD733}" type="pres">
      <dgm:prSet presAssocID="{1820CB60-8132-4C7E-BE67-C5D4E2D27A9A}" presName="composite" presStyleCnt="0"/>
      <dgm:spPr/>
    </dgm:pt>
    <dgm:pt modelId="{B2BA3EAD-D534-4C97-A014-E179FEFCA394}" type="pres">
      <dgm:prSet presAssocID="{1820CB60-8132-4C7E-BE67-C5D4E2D27A9A}" presName="parentText" presStyleLbl="alignNode1" presStyleIdx="0" presStyleCnt="6" custLinFactNeighborX="0" custLinFactNeighborY="-730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25EBC-B26B-49CD-A99A-5E22BB8E125D}" type="pres">
      <dgm:prSet presAssocID="{1820CB60-8132-4C7E-BE67-C5D4E2D27A9A}" presName="descendantText" presStyleLbl="alignAcc1" presStyleIdx="0" presStyleCnt="6" custScaleX="99606" custLinFactNeighborX="-188" custLinFactNeighborY="-4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A8FAE-885A-46F4-A46F-4884A3244A62}" type="pres">
      <dgm:prSet presAssocID="{A6E7E261-A1E5-49F6-BAA2-A4BBE0594979}" presName="sp" presStyleCnt="0"/>
      <dgm:spPr/>
    </dgm:pt>
    <dgm:pt modelId="{F35DAE0A-B3AC-484E-8685-D9A4D3615982}" type="pres">
      <dgm:prSet presAssocID="{0DE9598F-D37B-463F-B5C0-43823706B492}" presName="composite" presStyleCnt="0"/>
      <dgm:spPr/>
    </dgm:pt>
    <dgm:pt modelId="{729FB7D1-6A0D-40F1-B117-35D459D137B0}" type="pres">
      <dgm:prSet presAssocID="{0DE9598F-D37B-463F-B5C0-43823706B492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4E287-903B-4268-AAC6-529B4426EE45}" type="pres">
      <dgm:prSet presAssocID="{0DE9598F-D37B-463F-B5C0-43823706B492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40DBA-47CC-4A58-A631-089E1CBC2BE0}" type="pres">
      <dgm:prSet presAssocID="{AC7E0A28-ABDE-4E54-B428-A854CD702E4A}" presName="sp" presStyleCnt="0"/>
      <dgm:spPr/>
    </dgm:pt>
    <dgm:pt modelId="{E29CF865-07C3-4F6E-BF12-189E28914D22}" type="pres">
      <dgm:prSet presAssocID="{E6201CBD-6E71-491C-8B2C-4912CA521FD7}" presName="composite" presStyleCnt="0"/>
      <dgm:spPr/>
    </dgm:pt>
    <dgm:pt modelId="{00CF030A-98D1-412F-AEF7-464C6F9592A2}" type="pres">
      <dgm:prSet presAssocID="{E6201CBD-6E71-491C-8B2C-4912CA521FD7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BFC286-99CB-41B4-85B8-57F85D8AD079}" type="pres">
      <dgm:prSet presAssocID="{E6201CBD-6E71-491C-8B2C-4912CA521FD7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655A4-1D48-4B87-8CEC-A2754B42D5F8}" type="pres">
      <dgm:prSet presAssocID="{B51835D9-81D3-4DC4-A8FE-F93408E5FD00}" presName="sp" presStyleCnt="0"/>
      <dgm:spPr/>
    </dgm:pt>
    <dgm:pt modelId="{A9DC581F-3197-4261-BB56-3AF1BE32AAEE}" type="pres">
      <dgm:prSet presAssocID="{B1F7154D-D51C-4A9B-B6A6-1E0610B3F797}" presName="composite" presStyleCnt="0"/>
      <dgm:spPr/>
    </dgm:pt>
    <dgm:pt modelId="{B1824986-C441-4044-9E9E-28FEB77F4C0C}" type="pres">
      <dgm:prSet presAssocID="{B1F7154D-D51C-4A9B-B6A6-1E0610B3F79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82A15F-994D-4D0A-80DB-4C6DD9E5B4AD}" type="pres">
      <dgm:prSet presAssocID="{B1F7154D-D51C-4A9B-B6A6-1E0610B3F797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46C0A-859C-4316-8784-A36ACFB29920}" type="pres">
      <dgm:prSet presAssocID="{20CBA2AE-34E9-48C7-BECE-C986843A67C6}" presName="sp" presStyleCnt="0"/>
      <dgm:spPr/>
    </dgm:pt>
    <dgm:pt modelId="{C196843B-F8C6-4FEA-835B-727A2ED9DF10}" type="pres">
      <dgm:prSet presAssocID="{4B42649D-9DBD-485D-B3DE-5C415541266C}" presName="composite" presStyleCnt="0"/>
      <dgm:spPr/>
    </dgm:pt>
    <dgm:pt modelId="{79568324-7619-4E84-95B4-4A453EE4A550}" type="pres">
      <dgm:prSet presAssocID="{4B42649D-9DBD-485D-B3DE-5C415541266C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B6C3D-8121-4EF5-8FEB-6B876D97231A}" type="pres">
      <dgm:prSet presAssocID="{4B42649D-9DBD-485D-B3DE-5C415541266C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2A1291-E220-40D6-837B-1402C6A22D4F}" type="pres">
      <dgm:prSet presAssocID="{FD639C66-1F9F-4B3F-B74B-C105FA5942BD}" presName="sp" presStyleCnt="0"/>
      <dgm:spPr/>
    </dgm:pt>
    <dgm:pt modelId="{5605A921-8F65-4AB6-936D-74C4BF1ABAA4}" type="pres">
      <dgm:prSet presAssocID="{327730D6-19E5-4399-AA9C-06B7DB5305F8}" presName="composite" presStyleCnt="0"/>
      <dgm:spPr/>
    </dgm:pt>
    <dgm:pt modelId="{AB702959-CBF9-4C78-B3AB-B20656FC2C86}" type="pres">
      <dgm:prSet presAssocID="{327730D6-19E5-4399-AA9C-06B7DB5305F8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914F63-1184-4E62-8D19-1A84873206B2}" type="pres">
      <dgm:prSet presAssocID="{327730D6-19E5-4399-AA9C-06B7DB5305F8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CF7C75-21D2-44A5-B32D-8C1E7BCCDFE9}" type="presOf" srcId="{A3A94016-6798-49F5-BB0D-6B1D496B29B4}" destId="{4782A15F-994D-4D0A-80DB-4C6DD9E5B4AD}" srcOrd="0" destOrd="0" presId="urn:microsoft.com/office/officeart/2005/8/layout/chevron2"/>
    <dgm:cxn modelId="{7F42E27C-3B11-44D9-A28A-3B081E78E117}" type="presOf" srcId="{1820CB60-8132-4C7E-BE67-C5D4E2D27A9A}" destId="{B2BA3EAD-D534-4C97-A014-E179FEFCA394}" srcOrd="0" destOrd="0" presId="urn:microsoft.com/office/officeart/2005/8/layout/chevron2"/>
    <dgm:cxn modelId="{9583BFA1-55A9-4C6A-9E5A-9026B7D15316}" type="presOf" srcId="{D21D5748-83F0-4D2A-BD4F-68251E3DF740}" destId="{06914F63-1184-4E62-8D19-1A84873206B2}" srcOrd="0" destOrd="0" presId="urn:microsoft.com/office/officeart/2005/8/layout/chevron2"/>
    <dgm:cxn modelId="{DC0B4445-CAE5-4EB8-AA8B-3F31C52BEB2F}" srcId="{00DDD0DC-3BDE-400D-81E4-D16E47B22AFB}" destId="{E6201CBD-6E71-491C-8B2C-4912CA521FD7}" srcOrd="2" destOrd="0" parTransId="{32CC116E-5D0D-44E0-B949-65AEFC09A5C8}" sibTransId="{B51835D9-81D3-4DC4-A8FE-F93408E5FD00}"/>
    <dgm:cxn modelId="{6D4A1D72-D11E-44D1-A618-C65462AD3D3B}" type="presOf" srcId="{C171783A-510F-4C00-A62A-FD971FACA906}" destId="{BECB6C3D-8121-4EF5-8FEB-6B876D97231A}" srcOrd="0" destOrd="0" presId="urn:microsoft.com/office/officeart/2005/8/layout/chevron2"/>
    <dgm:cxn modelId="{59C7ECF2-10E5-4B9A-9097-797F19B87526}" srcId="{1820CB60-8132-4C7E-BE67-C5D4E2D27A9A}" destId="{9AFAC635-FE11-4EDF-ACA4-392DA23722BA}" srcOrd="0" destOrd="0" parTransId="{A1CD2859-09A2-4736-B98D-0F05AB1B374E}" sibTransId="{3AD77928-A4A2-45F0-BCC2-FC372CEEB6E7}"/>
    <dgm:cxn modelId="{409A6379-6A99-4854-92E7-ACCB78A7A9D9}" srcId="{00DDD0DC-3BDE-400D-81E4-D16E47B22AFB}" destId="{327730D6-19E5-4399-AA9C-06B7DB5305F8}" srcOrd="5" destOrd="0" parTransId="{DAC3DCE7-6C21-4B29-8ABD-E820BD05FF56}" sibTransId="{DA61A5E4-0B45-42BD-B5B0-3017C18CFAA0}"/>
    <dgm:cxn modelId="{AD6BAEEB-3EC6-43B1-BD0A-2586252F92D0}" type="presOf" srcId="{E6201CBD-6E71-491C-8B2C-4912CA521FD7}" destId="{00CF030A-98D1-412F-AEF7-464C6F9592A2}" srcOrd="0" destOrd="0" presId="urn:microsoft.com/office/officeart/2005/8/layout/chevron2"/>
    <dgm:cxn modelId="{2D8F9D75-FBB6-4D30-A4DC-9CAF5BB69CFA}" type="presOf" srcId="{327730D6-19E5-4399-AA9C-06B7DB5305F8}" destId="{AB702959-CBF9-4C78-B3AB-B20656FC2C86}" srcOrd="0" destOrd="0" presId="urn:microsoft.com/office/officeart/2005/8/layout/chevron2"/>
    <dgm:cxn modelId="{018FA843-0D84-455B-9D6F-23EACB0895E7}" type="presOf" srcId="{0DE9598F-D37B-463F-B5C0-43823706B492}" destId="{729FB7D1-6A0D-40F1-B117-35D459D137B0}" srcOrd="0" destOrd="0" presId="urn:microsoft.com/office/officeart/2005/8/layout/chevron2"/>
    <dgm:cxn modelId="{497F601F-88ED-4297-9719-06686E67F242}" srcId="{00DDD0DC-3BDE-400D-81E4-D16E47B22AFB}" destId="{0DE9598F-D37B-463F-B5C0-43823706B492}" srcOrd="1" destOrd="0" parTransId="{2F92CB73-A67B-42F8-A29F-E40BEA29151E}" sibTransId="{AC7E0A28-ABDE-4E54-B428-A854CD702E4A}"/>
    <dgm:cxn modelId="{E03A01FC-71DF-4154-81B4-3C115F595460}" type="presOf" srcId="{E255E871-86F8-4AF3-BDB2-D0264D426590}" destId="{40C4E287-903B-4268-AAC6-529B4426EE45}" srcOrd="0" destOrd="0" presId="urn:microsoft.com/office/officeart/2005/8/layout/chevron2"/>
    <dgm:cxn modelId="{52D16763-D4A6-44F5-84BB-98BC70AAF1FC}" type="presOf" srcId="{B1F7154D-D51C-4A9B-B6A6-1E0610B3F797}" destId="{B1824986-C441-4044-9E9E-28FEB77F4C0C}" srcOrd="0" destOrd="0" presId="urn:microsoft.com/office/officeart/2005/8/layout/chevron2"/>
    <dgm:cxn modelId="{95F47845-B824-4D3A-9E97-0513A416BCFE}" srcId="{E6201CBD-6E71-491C-8B2C-4912CA521FD7}" destId="{533321DA-536C-4ECB-A77F-15A5F6857A72}" srcOrd="0" destOrd="0" parTransId="{B21F2AED-FBED-4EB8-8C68-468DB5D40CA0}" sibTransId="{C99BBDBF-0E12-4DC1-B988-47EAAD385B8A}"/>
    <dgm:cxn modelId="{CE4EDA96-F91D-48AA-8F4A-6C829D0C797B}" type="presOf" srcId="{00DDD0DC-3BDE-400D-81E4-D16E47B22AFB}" destId="{88C9C17A-3DD5-4CC6-AFB3-7039FA6BC707}" srcOrd="0" destOrd="0" presId="urn:microsoft.com/office/officeart/2005/8/layout/chevron2"/>
    <dgm:cxn modelId="{C9E8B3A4-A939-4352-BA62-C7BD350817CF}" srcId="{00DDD0DC-3BDE-400D-81E4-D16E47B22AFB}" destId="{B1F7154D-D51C-4A9B-B6A6-1E0610B3F797}" srcOrd="3" destOrd="0" parTransId="{4F5C959F-F3E5-4BA6-AA55-D992F622C1A1}" sibTransId="{20CBA2AE-34E9-48C7-BECE-C986843A67C6}"/>
    <dgm:cxn modelId="{D4FACA2E-DA00-4C32-A058-70D34AC84757}" type="presOf" srcId="{533321DA-536C-4ECB-A77F-15A5F6857A72}" destId="{5FBFC286-99CB-41B4-85B8-57F85D8AD079}" srcOrd="0" destOrd="0" presId="urn:microsoft.com/office/officeart/2005/8/layout/chevron2"/>
    <dgm:cxn modelId="{582C8213-4E1D-4441-BA12-10074979642D}" type="presOf" srcId="{4B42649D-9DBD-485D-B3DE-5C415541266C}" destId="{79568324-7619-4E84-95B4-4A453EE4A550}" srcOrd="0" destOrd="0" presId="urn:microsoft.com/office/officeart/2005/8/layout/chevron2"/>
    <dgm:cxn modelId="{F7F8A570-EBB5-48AF-8159-7AC5B5348C5C}" type="presOf" srcId="{9AFAC635-FE11-4EDF-ACA4-392DA23722BA}" destId="{59925EBC-B26B-49CD-A99A-5E22BB8E125D}" srcOrd="0" destOrd="0" presId="urn:microsoft.com/office/officeart/2005/8/layout/chevron2"/>
    <dgm:cxn modelId="{C5C7EBDC-661E-46AE-AA26-BBCF63261D75}" srcId="{00DDD0DC-3BDE-400D-81E4-D16E47B22AFB}" destId="{1820CB60-8132-4C7E-BE67-C5D4E2D27A9A}" srcOrd="0" destOrd="0" parTransId="{0E3252B6-7176-4563-808F-94AA0360834C}" sibTransId="{A6E7E261-A1E5-49F6-BAA2-A4BBE0594979}"/>
    <dgm:cxn modelId="{A939935B-EBAC-4C1C-BDCE-1B675406A7F4}" srcId="{327730D6-19E5-4399-AA9C-06B7DB5305F8}" destId="{D21D5748-83F0-4D2A-BD4F-68251E3DF740}" srcOrd="0" destOrd="0" parTransId="{E402CBBF-F498-4A61-9BAB-4E2B5CF5F088}" sibTransId="{BE7FE1DD-1041-4212-985A-AD584F085D77}"/>
    <dgm:cxn modelId="{8F571BD3-983A-4D50-90D1-4B8F3E789625}" srcId="{0DE9598F-D37B-463F-B5C0-43823706B492}" destId="{E255E871-86F8-4AF3-BDB2-D0264D426590}" srcOrd="0" destOrd="0" parTransId="{6026BA90-B523-40D6-AD6F-D7CA6DDD126A}" sibTransId="{EEBB39C2-D99A-44A4-B100-66BCA6DE16ED}"/>
    <dgm:cxn modelId="{F44505BA-BABC-4798-87C1-A3F6D2B931A9}" srcId="{4B42649D-9DBD-485D-B3DE-5C415541266C}" destId="{C171783A-510F-4C00-A62A-FD971FACA906}" srcOrd="0" destOrd="0" parTransId="{9E74E7A6-0CC6-4A5F-94B9-57C9E025C005}" sibTransId="{F0A1616F-4D92-409E-A26D-5E9AEBB773FF}"/>
    <dgm:cxn modelId="{2149A616-2175-4203-A322-AD553B3134F1}" srcId="{00DDD0DC-3BDE-400D-81E4-D16E47B22AFB}" destId="{4B42649D-9DBD-485D-B3DE-5C415541266C}" srcOrd="4" destOrd="0" parTransId="{5E8DD3D6-61E3-46A7-8D76-5A1E663F1CC2}" sibTransId="{FD639C66-1F9F-4B3F-B74B-C105FA5942BD}"/>
    <dgm:cxn modelId="{315A429A-1E99-4CBD-A944-D491C3EAF72A}" srcId="{B1F7154D-D51C-4A9B-B6A6-1E0610B3F797}" destId="{A3A94016-6798-49F5-BB0D-6B1D496B29B4}" srcOrd="0" destOrd="0" parTransId="{D8228C70-09EF-44F1-861A-745274F24170}" sibTransId="{8795DC6C-2070-4770-BE3D-FEA2985907DA}"/>
    <dgm:cxn modelId="{725CD86F-CBBE-4787-BBCB-BAF8A439A73A}" type="presParOf" srcId="{88C9C17A-3DD5-4CC6-AFB3-7039FA6BC707}" destId="{12DD7018-9C02-415A-8327-8F26588BD733}" srcOrd="0" destOrd="0" presId="urn:microsoft.com/office/officeart/2005/8/layout/chevron2"/>
    <dgm:cxn modelId="{6DAB94C8-39A5-400C-96B2-7A127B9911F1}" type="presParOf" srcId="{12DD7018-9C02-415A-8327-8F26588BD733}" destId="{B2BA3EAD-D534-4C97-A014-E179FEFCA394}" srcOrd="0" destOrd="0" presId="urn:microsoft.com/office/officeart/2005/8/layout/chevron2"/>
    <dgm:cxn modelId="{2DDBFB3B-9473-4F4F-BB76-8E391CB0AE3F}" type="presParOf" srcId="{12DD7018-9C02-415A-8327-8F26588BD733}" destId="{59925EBC-B26B-49CD-A99A-5E22BB8E125D}" srcOrd="1" destOrd="0" presId="urn:microsoft.com/office/officeart/2005/8/layout/chevron2"/>
    <dgm:cxn modelId="{32C7A9E6-5D24-4CC0-9DDF-49EC5BCA6729}" type="presParOf" srcId="{88C9C17A-3DD5-4CC6-AFB3-7039FA6BC707}" destId="{19CA8FAE-885A-46F4-A46F-4884A3244A62}" srcOrd="1" destOrd="0" presId="urn:microsoft.com/office/officeart/2005/8/layout/chevron2"/>
    <dgm:cxn modelId="{41AB2B1C-74C6-4244-9740-0B5EB60272DB}" type="presParOf" srcId="{88C9C17A-3DD5-4CC6-AFB3-7039FA6BC707}" destId="{F35DAE0A-B3AC-484E-8685-D9A4D3615982}" srcOrd="2" destOrd="0" presId="urn:microsoft.com/office/officeart/2005/8/layout/chevron2"/>
    <dgm:cxn modelId="{4A421043-06EC-4C54-ACD9-51C7F319B777}" type="presParOf" srcId="{F35DAE0A-B3AC-484E-8685-D9A4D3615982}" destId="{729FB7D1-6A0D-40F1-B117-35D459D137B0}" srcOrd="0" destOrd="0" presId="urn:microsoft.com/office/officeart/2005/8/layout/chevron2"/>
    <dgm:cxn modelId="{A097C70A-6043-447D-AAAF-4500BF4D2366}" type="presParOf" srcId="{F35DAE0A-B3AC-484E-8685-D9A4D3615982}" destId="{40C4E287-903B-4268-AAC6-529B4426EE45}" srcOrd="1" destOrd="0" presId="urn:microsoft.com/office/officeart/2005/8/layout/chevron2"/>
    <dgm:cxn modelId="{4D15C3D2-2B08-45F7-A6AA-98505B87F34D}" type="presParOf" srcId="{88C9C17A-3DD5-4CC6-AFB3-7039FA6BC707}" destId="{59940DBA-47CC-4A58-A631-089E1CBC2BE0}" srcOrd="3" destOrd="0" presId="urn:microsoft.com/office/officeart/2005/8/layout/chevron2"/>
    <dgm:cxn modelId="{9AF4CAF6-DB12-465A-B0DC-58DD7D440E78}" type="presParOf" srcId="{88C9C17A-3DD5-4CC6-AFB3-7039FA6BC707}" destId="{E29CF865-07C3-4F6E-BF12-189E28914D22}" srcOrd="4" destOrd="0" presId="urn:microsoft.com/office/officeart/2005/8/layout/chevron2"/>
    <dgm:cxn modelId="{CB301307-75E8-4ABE-B1BB-F00E3361B400}" type="presParOf" srcId="{E29CF865-07C3-4F6E-BF12-189E28914D22}" destId="{00CF030A-98D1-412F-AEF7-464C6F9592A2}" srcOrd="0" destOrd="0" presId="urn:microsoft.com/office/officeart/2005/8/layout/chevron2"/>
    <dgm:cxn modelId="{A305AD4B-0D5B-43CA-BDE3-C23A07BB50C4}" type="presParOf" srcId="{E29CF865-07C3-4F6E-BF12-189E28914D22}" destId="{5FBFC286-99CB-41B4-85B8-57F85D8AD079}" srcOrd="1" destOrd="0" presId="urn:microsoft.com/office/officeart/2005/8/layout/chevron2"/>
    <dgm:cxn modelId="{6498CD62-4BF5-4215-B4FD-58D799012A00}" type="presParOf" srcId="{88C9C17A-3DD5-4CC6-AFB3-7039FA6BC707}" destId="{F2B655A4-1D48-4B87-8CEC-A2754B42D5F8}" srcOrd="5" destOrd="0" presId="urn:microsoft.com/office/officeart/2005/8/layout/chevron2"/>
    <dgm:cxn modelId="{F03CEBC5-783D-4417-9747-18DA9F371345}" type="presParOf" srcId="{88C9C17A-3DD5-4CC6-AFB3-7039FA6BC707}" destId="{A9DC581F-3197-4261-BB56-3AF1BE32AAEE}" srcOrd="6" destOrd="0" presId="urn:microsoft.com/office/officeart/2005/8/layout/chevron2"/>
    <dgm:cxn modelId="{672D46E2-294E-4D7D-BCA5-D80EB9F1CECB}" type="presParOf" srcId="{A9DC581F-3197-4261-BB56-3AF1BE32AAEE}" destId="{B1824986-C441-4044-9E9E-28FEB77F4C0C}" srcOrd="0" destOrd="0" presId="urn:microsoft.com/office/officeart/2005/8/layout/chevron2"/>
    <dgm:cxn modelId="{6B5B050F-CC89-4CFA-A373-A9477BEA6EE8}" type="presParOf" srcId="{A9DC581F-3197-4261-BB56-3AF1BE32AAEE}" destId="{4782A15F-994D-4D0A-80DB-4C6DD9E5B4AD}" srcOrd="1" destOrd="0" presId="urn:microsoft.com/office/officeart/2005/8/layout/chevron2"/>
    <dgm:cxn modelId="{47E56F53-1A35-4B26-A5FE-7074D1A24560}" type="presParOf" srcId="{88C9C17A-3DD5-4CC6-AFB3-7039FA6BC707}" destId="{1C046C0A-859C-4316-8784-A36ACFB29920}" srcOrd="7" destOrd="0" presId="urn:microsoft.com/office/officeart/2005/8/layout/chevron2"/>
    <dgm:cxn modelId="{CEC660AA-91BF-47E0-A4DD-AD2EF96DAA19}" type="presParOf" srcId="{88C9C17A-3DD5-4CC6-AFB3-7039FA6BC707}" destId="{C196843B-F8C6-4FEA-835B-727A2ED9DF10}" srcOrd="8" destOrd="0" presId="urn:microsoft.com/office/officeart/2005/8/layout/chevron2"/>
    <dgm:cxn modelId="{3C5DC97F-AB9F-44AB-A67F-711CCCFFC21D}" type="presParOf" srcId="{C196843B-F8C6-4FEA-835B-727A2ED9DF10}" destId="{79568324-7619-4E84-95B4-4A453EE4A550}" srcOrd="0" destOrd="0" presId="urn:microsoft.com/office/officeart/2005/8/layout/chevron2"/>
    <dgm:cxn modelId="{34D3020E-B95F-4111-8239-6F0005E40EFD}" type="presParOf" srcId="{C196843B-F8C6-4FEA-835B-727A2ED9DF10}" destId="{BECB6C3D-8121-4EF5-8FEB-6B876D97231A}" srcOrd="1" destOrd="0" presId="urn:microsoft.com/office/officeart/2005/8/layout/chevron2"/>
    <dgm:cxn modelId="{3F068690-D132-479A-8E9B-10121F9B2357}" type="presParOf" srcId="{88C9C17A-3DD5-4CC6-AFB3-7039FA6BC707}" destId="{1D2A1291-E220-40D6-837B-1402C6A22D4F}" srcOrd="9" destOrd="0" presId="urn:microsoft.com/office/officeart/2005/8/layout/chevron2"/>
    <dgm:cxn modelId="{7661F3A2-6352-4A8D-9DDA-1DCD998CAEDF}" type="presParOf" srcId="{88C9C17A-3DD5-4CC6-AFB3-7039FA6BC707}" destId="{5605A921-8F65-4AB6-936D-74C4BF1ABAA4}" srcOrd="10" destOrd="0" presId="urn:microsoft.com/office/officeart/2005/8/layout/chevron2"/>
    <dgm:cxn modelId="{87B11BFB-7426-4DB8-9B77-1E0A8D1F6D42}" type="presParOf" srcId="{5605A921-8F65-4AB6-936D-74C4BF1ABAA4}" destId="{AB702959-CBF9-4C78-B3AB-B20656FC2C86}" srcOrd="0" destOrd="0" presId="urn:microsoft.com/office/officeart/2005/8/layout/chevron2"/>
    <dgm:cxn modelId="{004A1827-52C8-40FC-A171-165A4968AE84}" type="presParOf" srcId="{5605A921-8F65-4AB6-936D-74C4BF1ABAA4}" destId="{06914F63-1184-4E62-8D19-1A84873206B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F4F775-AC16-43DB-8C6D-14F55FD32AE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AD8CF9-69A7-4A8E-BAF3-7BFEBC1AFE98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3200" b="1" dirty="0" smtClean="0"/>
            <a:t>Свойства</a:t>
          </a:r>
          <a:endParaRPr lang="ru-RU" sz="3200" b="1" dirty="0"/>
        </a:p>
      </dgm:t>
    </dgm:pt>
    <dgm:pt modelId="{10E591AB-7753-49AA-BA3A-AC71649A5BAC}" type="parTrans" cxnId="{1420DAB8-7ECA-4FA1-9C92-A1D22DF493EA}">
      <dgm:prSet/>
      <dgm:spPr/>
      <dgm:t>
        <a:bodyPr/>
        <a:lstStyle/>
        <a:p>
          <a:endParaRPr lang="ru-RU"/>
        </a:p>
      </dgm:t>
    </dgm:pt>
    <dgm:pt modelId="{F886ED62-FA3D-41C6-80A6-439BA2F643F8}" type="sibTrans" cxnId="{1420DAB8-7ECA-4FA1-9C92-A1D22DF493EA}">
      <dgm:prSet/>
      <dgm:spPr/>
      <dgm:t>
        <a:bodyPr/>
        <a:lstStyle/>
        <a:p>
          <a:endParaRPr lang="ru-RU"/>
        </a:p>
      </dgm:t>
    </dgm:pt>
    <dgm:pt modelId="{6F085D77-CB68-4779-85AC-4B21C55344CB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800" dirty="0" smtClean="0"/>
            <a:t>целостность</a:t>
          </a:r>
          <a:endParaRPr lang="ru-RU" sz="2800" dirty="0"/>
        </a:p>
      </dgm:t>
    </dgm:pt>
    <dgm:pt modelId="{AEB329C9-3B42-4E99-A18A-F1E48D78E309}" type="parTrans" cxnId="{381B2647-90CD-45B7-ADB4-8FAD876BEDE1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D0FEC02-D1BD-49FD-99A4-E5F4C090418A}" type="sibTrans" cxnId="{381B2647-90CD-45B7-ADB4-8FAD876BEDE1}">
      <dgm:prSet/>
      <dgm:spPr/>
      <dgm:t>
        <a:bodyPr/>
        <a:lstStyle/>
        <a:p>
          <a:endParaRPr lang="ru-RU"/>
        </a:p>
      </dgm:t>
    </dgm:pt>
    <dgm:pt modelId="{551BEC22-A53B-41FA-8642-953E6002BD72}">
      <dgm:prSet phldrT="[Текст]"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800" dirty="0" smtClean="0"/>
            <a:t>ритмичность </a:t>
          </a:r>
          <a:endParaRPr lang="ru-RU" sz="2800" dirty="0"/>
        </a:p>
      </dgm:t>
    </dgm:pt>
    <dgm:pt modelId="{E0EBF749-230C-4CE2-B023-099456840317}" type="parTrans" cxnId="{8F996E81-DD25-4D7E-8D8C-A6E17BAA5BC2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77E803B-5B69-461B-B129-B2754CBC9C6C}" type="sibTrans" cxnId="{8F996E81-DD25-4D7E-8D8C-A6E17BAA5BC2}">
      <dgm:prSet/>
      <dgm:spPr/>
      <dgm:t>
        <a:bodyPr/>
        <a:lstStyle/>
        <a:p>
          <a:endParaRPr lang="ru-RU"/>
        </a:p>
      </dgm:t>
    </dgm:pt>
    <dgm:pt modelId="{E34916B1-920A-484C-957B-494A30590B3E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800" dirty="0" smtClean="0"/>
            <a:t>зональность</a:t>
          </a:r>
          <a:r>
            <a:rPr lang="ru-RU" sz="3100" dirty="0" smtClean="0"/>
            <a:t> </a:t>
          </a:r>
          <a:endParaRPr lang="ru-RU" sz="3100" dirty="0"/>
        </a:p>
      </dgm:t>
    </dgm:pt>
    <dgm:pt modelId="{F77082A2-2F38-4F05-9472-947863B5EBDE}" type="parTrans" cxnId="{3126C0C2-8935-40FC-828C-8970752BF6BE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F1A7CC2-2319-4B8E-AE64-82DD38275DF3}" type="sibTrans" cxnId="{3126C0C2-8935-40FC-828C-8970752BF6BE}">
      <dgm:prSet/>
      <dgm:spPr/>
      <dgm:t>
        <a:bodyPr/>
        <a:lstStyle/>
        <a:p>
          <a:endParaRPr lang="ru-RU"/>
        </a:p>
      </dgm:t>
    </dgm:pt>
    <dgm:pt modelId="{252E8E62-3736-4D57-B919-40AC4F55FE8A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взаимосвязь между компонентам</a:t>
          </a:r>
          <a:endParaRPr lang="ru-RU" sz="2400" dirty="0"/>
        </a:p>
      </dgm:t>
    </dgm:pt>
    <dgm:pt modelId="{DF656F9A-040F-49F5-B75B-B14841AAFDB4}" type="parTrans" cxnId="{5BE04FE2-21F5-4408-837D-D6493C60CFA7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087D3DB-C47F-4340-9626-4CC575F1C9FB}" type="sibTrans" cxnId="{5BE04FE2-21F5-4408-837D-D6493C60CFA7}">
      <dgm:prSet/>
      <dgm:spPr/>
      <dgm:t>
        <a:bodyPr/>
        <a:lstStyle/>
        <a:p>
          <a:endParaRPr lang="ru-RU"/>
        </a:p>
      </dgm:t>
    </dgm:pt>
    <dgm:pt modelId="{A08ABF37-E9EE-4035-8D26-DA94D7B6511F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повторяемость явлений во времени</a:t>
          </a:r>
          <a:endParaRPr lang="ru-RU" sz="2400" dirty="0"/>
        </a:p>
      </dgm:t>
    </dgm:pt>
    <dgm:pt modelId="{B013C6A9-C832-4FFB-8E43-0026FD3DB3C6}" type="parTrans" cxnId="{65CFEEFA-B810-4831-B726-DB4633D58FD0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D7D13A06-9594-4E1C-ACBC-231B59D367E5}" type="sibTrans" cxnId="{65CFEEFA-B810-4831-B726-DB4633D58FD0}">
      <dgm:prSet/>
      <dgm:spPr/>
      <dgm:t>
        <a:bodyPr/>
        <a:lstStyle/>
        <a:p>
          <a:endParaRPr lang="ru-RU"/>
        </a:p>
      </dgm:t>
    </dgm:pt>
    <dgm:pt modelId="{974A6EA0-49F7-4F66-A5F9-A8AAB9F31E2F}">
      <dgm:prSet custT="1"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2400" dirty="0" smtClean="0"/>
            <a:t>смена ПК от экватора к полюсам и от подножия горы к вершине</a:t>
          </a:r>
          <a:endParaRPr lang="ru-RU" sz="2400" dirty="0"/>
        </a:p>
      </dgm:t>
    </dgm:pt>
    <dgm:pt modelId="{46D7B50D-B841-4CDD-BA93-FDB3D73DAE16}" type="parTrans" cxnId="{4D3FD8C8-C7B2-4E0C-B807-8F626BF2D20D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8C3EBD5-089F-4EA3-8509-578ADE1B3C77}" type="sibTrans" cxnId="{4D3FD8C8-C7B2-4E0C-B807-8F626BF2D20D}">
      <dgm:prSet/>
      <dgm:spPr/>
      <dgm:t>
        <a:bodyPr/>
        <a:lstStyle/>
        <a:p>
          <a:endParaRPr lang="ru-RU"/>
        </a:p>
      </dgm:t>
    </dgm:pt>
    <dgm:pt modelId="{1CA3C140-CCA6-4E3E-B6B1-8C0985953B56}" type="pres">
      <dgm:prSet presAssocID="{82F4F775-AC16-43DB-8C6D-14F55FD32AE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801396D-68BA-45CE-9923-8C2F79160C50}" type="pres">
      <dgm:prSet presAssocID="{BDAD8CF9-69A7-4A8E-BAF3-7BFEBC1AFE98}" presName="hierRoot1" presStyleCnt="0"/>
      <dgm:spPr/>
    </dgm:pt>
    <dgm:pt modelId="{A7150452-C48E-47FA-A8A7-5DDFFB6BCE83}" type="pres">
      <dgm:prSet presAssocID="{BDAD8CF9-69A7-4A8E-BAF3-7BFEBC1AFE98}" presName="composite" presStyleCnt="0"/>
      <dgm:spPr/>
    </dgm:pt>
    <dgm:pt modelId="{ACC55F40-FAB4-48FB-BEF1-646134007B05}" type="pres">
      <dgm:prSet presAssocID="{BDAD8CF9-69A7-4A8E-BAF3-7BFEBC1AFE98}" presName="background" presStyleLbl="node0" presStyleIdx="0" presStyleCnt="1"/>
      <dgm:spPr>
        <a:solidFill>
          <a:schemeClr val="accent3"/>
        </a:solidFill>
      </dgm:spPr>
    </dgm:pt>
    <dgm:pt modelId="{BE1D9A09-DCC3-49E5-A749-E0448DCEF4A5}" type="pres">
      <dgm:prSet presAssocID="{BDAD8CF9-69A7-4A8E-BAF3-7BFEBC1AFE98}" presName="text" presStyleLbl="fgAcc0" presStyleIdx="0" presStyleCnt="1" custScaleX="115719" custScaleY="635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6F5A3F-999A-4268-BBDB-31FF8744DD63}" type="pres">
      <dgm:prSet presAssocID="{BDAD8CF9-69A7-4A8E-BAF3-7BFEBC1AFE98}" presName="hierChild2" presStyleCnt="0"/>
      <dgm:spPr/>
    </dgm:pt>
    <dgm:pt modelId="{42AAA1C1-B13E-4915-BAA4-7B017B9B7B04}" type="pres">
      <dgm:prSet presAssocID="{AEB329C9-3B42-4E99-A18A-F1E48D78E309}" presName="Name10" presStyleLbl="parChTrans1D2" presStyleIdx="0" presStyleCnt="3"/>
      <dgm:spPr/>
      <dgm:t>
        <a:bodyPr/>
        <a:lstStyle/>
        <a:p>
          <a:endParaRPr lang="ru-RU"/>
        </a:p>
      </dgm:t>
    </dgm:pt>
    <dgm:pt modelId="{E17262B4-C178-4C9E-A3AD-8A85D068EF64}" type="pres">
      <dgm:prSet presAssocID="{6F085D77-CB68-4779-85AC-4B21C55344CB}" presName="hierRoot2" presStyleCnt="0"/>
      <dgm:spPr/>
    </dgm:pt>
    <dgm:pt modelId="{B1A5CBB2-94A4-41EE-806A-D526E265D361}" type="pres">
      <dgm:prSet presAssocID="{6F085D77-CB68-4779-85AC-4B21C55344CB}" presName="composite2" presStyleCnt="0"/>
      <dgm:spPr/>
    </dgm:pt>
    <dgm:pt modelId="{C968E78D-261A-4CFE-A025-F0511B33963D}" type="pres">
      <dgm:prSet presAssocID="{6F085D77-CB68-4779-85AC-4B21C55344CB}" presName="background2" presStyleLbl="node2" presStyleIdx="0" presStyleCnt="3"/>
      <dgm:spPr>
        <a:solidFill>
          <a:schemeClr val="accent3"/>
        </a:solidFill>
      </dgm:spPr>
    </dgm:pt>
    <dgm:pt modelId="{BCD293FE-140F-4882-9672-9EA079E02DD9}" type="pres">
      <dgm:prSet presAssocID="{6F085D77-CB68-4779-85AC-4B21C55344CB}" presName="text2" presStyleLbl="fgAcc2" presStyleIdx="0" presStyleCnt="3" custScaleX="123916" custScaleY="56464" custLinFactNeighborX="-223" custLinFactNeighborY="-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A91AF7-21EA-4093-81B1-F97E71A7B401}" type="pres">
      <dgm:prSet presAssocID="{6F085D77-CB68-4779-85AC-4B21C55344CB}" presName="hierChild3" presStyleCnt="0"/>
      <dgm:spPr/>
    </dgm:pt>
    <dgm:pt modelId="{F586D3C5-2EAB-41C0-B913-FA4E71E711C1}" type="pres">
      <dgm:prSet presAssocID="{DF656F9A-040F-49F5-B75B-B14841AAFDB4}" presName="Name17" presStyleLbl="parChTrans1D3" presStyleIdx="0" presStyleCnt="3"/>
      <dgm:spPr/>
      <dgm:t>
        <a:bodyPr/>
        <a:lstStyle/>
        <a:p>
          <a:endParaRPr lang="ru-RU"/>
        </a:p>
      </dgm:t>
    </dgm:pt>
    <dgm:pt modelId="{502D092C-6068-4F87-A3FA-759D269ABCCD}" type="pres">
      <dgm:prSet presAssocID="{252E8E62-3736-4D57-B919-40AC4F55FE8A}" presName="hierRoot3" presStyleCnt="0"/>
      <dgm:spPr/>
    </dgm:pt>
    <dgm:pt modelId="{D16E7545-721A-493D-8257-73C561F0C4FC}" type="pres">
      <dgm:prSet presAssocID="{252E8E62-3736-4D57-B919-40AC4F55FE8A}" presName="composite3" presStyleCnt="0"/>
      <dgm:spPr/>
    </dgm:pt>
    <dgm:pt modelId="{D87050DF-9D45-433D-ADFF-09E306222479}" type="pres">
      <dgm:prSet presAssocID="{252E8E62-3736-4D57-B919-40AC4F55FE8A}" presName="background3" presStyleLbl="node3" presStyleIdx="0" presStyleCnt="3"/>
      <dgm:spPr>
        <a:solidFill>
          <a:schemeClr val="accent3"/>
        </a:solidFill>
      </dgm:spPr>
    </dgm:pt>
    <dgm:pt modelId="{A154E566-230D-4A6E-B66F-8DA58AEE0C52}" type="pres">
      <dgm:prSet presAssocID="{252E8E62-3736-4D57-B919-40AC4F55FE8A}" presName="text3" presStyleLbl="fgAcc3" presStyleIdx="0" presStyleCnt="3" custScaleX="105506" custLinFactNeighborX="-5813" custLinFactNeighborY="-1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6BDE4C-7F09-4F8F-A0B0-818F18FB54C5}" type="pres">
      <dgm:prSet presAssocID="{252E8E62-3736-4D57-B919-40AC4F55FE8A}" presName="hierChild4" presStyleCnt="0"/>
      <dgm:spPr/>
    </dgm:pt>
    <dgm:pt modelId="{3D9C4D01-62C4-4E52-8EC9-9827F76438C7}" type="pres">
      <dgm:prSet presAssocID="{E0EBF749-230C-4CE2-B023-09945684031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9FB1BB59-B2DD-4414-A9E9-4CC6B96FEB10}" type="pres">
      <dgm:prSet presAssocID="{551BEC22-A53B-41FA-8642-953E6002BD72}" presName="hierRoot2" presStyleCnt="0"/>
      <dgm:spPr/>
    </dgm:pt>
    <dgm:pt modelId="{39C23BC7-CF30-4283-B68F-FBA6F9B043FF}" type="pres">
      <dgm:prSet presAssocID="{551BEC22-A53B-41FA-8642-953E6002BD72}" presName="composite2" presStyleCnt="0"/>
      <dgm:spPr/>
    </dgm:pt>
    <dgm:pt modelId="{97583A39-237B-403F-AB29-A82464CF54D5}" type="pres">
      <dgm:prSet presAssocID="{551BEC22-A53B-41FA-8642-953E6002BD72}" presName="background2" presStyleLbl="node2" presStyleIdx="1" presStyleCnt="3"/>
      <dgm:spPr>
        <a:solidFill>
          <a:schemeClr val="accent3"/>
        </a:solidFill>
      </dgm:spPr>
    </dgm:pt>
    <dgm:pt modelId="{3A25801D-135C-41C0-B025-8C60D77DD88C}" type="pres">
      <dgm:prSet presAssocID="{551BEC22-A53B-41FA-8642-953E6002BD72}" presName="text2" presStyleLbl="fgAcc2" presStyleIdx="1" presStyleCnt="3" custScaleX="118889" custScaleY="53428" custLinFactNeighborX="9073" custLinFactNeighborY="-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947D5A-13AC-4D76-89CC-01EDB134ADEE}" type="pres">
      <dgm:prSet presAssocID="{551BEC22-A53B-41FA-8642-953E6002BD72}" presName="hierChild3" presStyleCnt="0"/>
      <dgm:spPr/>
    </dgm:pt>
    <dgm:pt modelId="{FE1BEB5B-9B22-4D4B-9D93-E07ACC0F4631}" type="pres">
      <dgm:prSet presAssocID="{B013C6A9-C832-4FFB-8E43-0026FD3DB3C6}" presName="Name17" presStyleLbl="parChTrans1D3" presStyleIdx="1" presStyleCnt="3"/>
      <dgm:spPr/>
      <dgm:t>
        <a:bodyPr/>
        <a:lstStyle/>
        <a:p>
          <a:endParaRPr lang="ru-RU"/>
        </a:p>
      </dgm:t>
    </dgm:pt>
    <dgm:pt modelId="{467878EA-5936-4984-9818-99FDD655F54A}" type="pres">
      <dgm:prSet presAssocID="{A08ABF37-E9EE-4035-8D26-DA94D7B6511F}" presName="hierRoot3" presStyleCnt="0"/>
      <dgm:spPr/>
    </dgm:pt>
    <dgm:pt modelId="{61CB0D2F-749E-4B7C-A824-6FB90BAC7C7E}" type="pres">
      <dgm:prSet presAssocID="{A08ABF37-E9EE-4035-8D26-DA94D7B6511F}" presName="composite3" presStyleCnt="0"/>
      <dgm:spPr/>
    </dgm:pt>
    <dgm:pt modelId="{3FADB1CE-5E75-430D-8F30-B0FB9FF040C7}" type="pres">
      <dgm:prSet presAssocID="{A08ABF37-E9EE-4035-8D26-DA94D7B6511F}" presName="background3" presStyleLbl="node3" presStyleIdx="1" presStyleCnt="3"/>
      <dgm:spPr>
        <a:solidFill>
          <a:schemeClr val="accent3"/>
        </a:solidFill>
      </dgm:spPr>
    </dgm:pt>
    <dgm:pt modelId="{CA62EC5E-6320-44A6-8DD7-9795A3A04C6F}" type="pres">
      <dgm:prSet presAssocID="{A08ABF37-E9EE-4035-8D26-DA94D7B6511F}" presName="text3" presStyleLbl="fgAcc3" presStyleIdx="1" presStyleCnt="3" custScaleX="112259" custLinFactNeighborX="-1472" custLinFactNeighborY="-46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F3565A-D3DB-4456-9BC1-D4BE477D43BE}" type="pres">
      <dgm:prSet presAssocID="{A08ABF37-E9EE-4035-8D26-DA94D7B6511F}" presName="hierChild4" presStyleCnt="0"/>
      <dgm:spPr/>
    </dgm:pt>
    <dgm:pt modelId="{59D9DA5D-2A19-4D5B-9AB4-3A69484FCE73}" type="pres">
      <dgm:prSet presAssocID="{F77082A2-2F38-4F05-9472-947863B5EBD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81A6D8E-96E6-4824-993C-7E1B1A3BBADA}" type="pres">
      <dgm:prSet presAssocID="{E34916B1-920A-484C-957B-494A30590B3E}" presName="hierRoot2" presStyleCnt="0"/>
      <dgm:spPr/>
    </dgm:pt>
    <dgm:pt modelId="{AAF4B34B-E396-4B67-A527-FFD4602C9687}" type="pres">
      <dgm:prSet presAssocID="{E34916B1-920A-484C-957B-494A30590B3E}" presName="composite2" presStyleCnt="0"/>
      <dgm:spPr/>
    </dgm:pt>
    <dgm:pt modelId="{FF104E37-9DBA-4D89-ACEC-C75E794FE3B7}" type="pres">
      <dgm:prSet presAssocID="{E34916B1-920A-484C-957B-494A30590B3E}" presName="background2" presStyleLbl="node2" presStyleIdx="2" presStyleCnt="3"/>
      <dgm:spPr>
        <a:solidFill>
          <a:schemeClr val="accent3"/>
        </a:solidFill>
      </dgm:spPr>
    </dgm:pt>
    <dgm:pt modelId="{4FA4513A-5E51-4013-8257-217D76AC8E70}" type="pres">
      <dgm:prSet presAssocID="{E34916B1-920A-484C-957B-494A30590B3E}" presName="text2" presStyleLbl="fgAcc2" presStyleIdx="2" presStyleCnt="3" custScaleX="117584" custScaleY="53641" custLinFactNeighborX="44782" custLinFactNeighborY="-3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E60BD9-A4A6-4C6F-B094-CB67E6C7380A}" type="pres">
      <dgm:prSet presAssocID="{E34916B1-920A-484C-957B-494A30590B3E}" presName="hierChild3" presStyleCnt="0"/>
      <dgm:spPr/>
    </dgm:pt>
    <dgm:pt modelId="{F1E91521-68C3-47F0-87B2-B690FDEC2812}" type="pres">
      <dgm:prSet presAssocID="{46D7B50D-B841-4CDD-BA93-FDB3D73DAE16}" presName="Name17" presStyleLbl="parChTrans1D3" presStyleIdx="2" presStyleCnt="3"/>
      <dgm:spPr/>
      <dgm:t>
        <a:bodyPr/>
        <a:lstStyle/>
        <a:p>
          <a:endParaRPr lang="ru-RU"/>
        </a:p>
      </dgm:t>
    </dgm:pt>
    <dgm:pt modelId="{18C85EF4-AC9E-483E-917D-D9960C0C4854}" type="pres">
      <dgm:prSet presAssocID="{974A6EA0-49F7-4F66-A5F9-A8AAB9F31E2F}" presName="hierRoot3" presStyleCnt="0"/>
      <dgm:spPr/>
    </dgm:pt>
    <dgm:pt modelId="{EC74B407-BFD1-4EC4-A3D2-97B6B95F8387}" type="pres">
      <dgm:prSet presAssocID="{974A6EA0-49F7-4F66-A5F9-A8AAB9F31E2F}" presName="composite3" presStyleCnt="0"/>
      <dgm:spPr/>
    </dgm:pt>
    <dgm:pt modelId="{A241893D-360D-4B6A-9A20-76AE68795A5E}" type="pres">
      <dgm:prSet presAssocID="{974A6EA0-49F7-4F66-A5F9-A8AAB9F31E2F}" presName="background3" presStyleLbl="node3" presStyleIdx="2" presStyleCnt="3"/>
      <dgm:spPr>
        <a:solidFill>
          <a:schemeClr val="accent3"/>
        </a:solidFill>
      </dgm:spPr>
    </dgm:pt>
    <dgm:pt modelId="{651C5A7F-ECAD-460B-94DA-ED28EBC06815}" type="pres">
      <dgm:prSet presAssocID="{974A6EA0-49F7-4F66-A5F9-A8AAB9F31E2F}" presName="text3" presStyleLbl="fgAcc3" presStyleIdx="2" presStyleCnt="3" custScaleX="145507" custLinFactNeighborX="13261" custLinFactNeighborY="-13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418BFF-FF0B-4966-97BA-171CD6D33BBB}" type="pres">
      <dgm:prSet presAssocID="{974A6EA0-49F7-4F66-A5F9-A8AAB9F31E2F}" presName="hierChild4" presStyleCnt="0"/>
      <dgm:spPr/>
    </dgm:pt>
  </dgm:ptLst>
  <dgm:cxnLst>
    <dgm:cxn modelId="{1B6E8844-0A56-46CA-AD75-80E5F72A5408}" type="presOf" srcId="{6F085D77-CB68-4779-85AC-4B21C55344CB}" destId="{BCD293FE-140F-4882-9672-9EA079E02DD9}" srcOrd="0" destOrd="0" presId="urn:microsoft.com/office/officeart/2005/8/layout/hierarchy1"/>
    <dgm:cxn modelId="{88DEA882-8659-4A07-BA82-58E9D91611F5}" type="presOf" srcId="{BDAD8CF9-69A7-4A8E-BAF3-7BFEBC1AFE98}" destId="{BE1D9A09-DCC3-49E5-A749-E0448DCEF4A5}" srcOrd="0" destOrd="0" presId="urn:microsoft.com/office/officeart/2005/8/layout/hierarchy1"/>
    <dgm:cxn modelId="{B38A9F79-69B8-4A81-B4F8-BADFF79CA023}" type="presOf" srcId="{E0EBF749-230C-4CE2-B023-099456840317}" destId="{3D9C4D01-62C4-4E52-8EC9-9827F76438C7}" srcOrd="0" destOrd="0" presId="urn:microsoft.com/office/officeart/2005/8/layout/hierarchy1"/>
    <dgm:cxn modelId="{0E640D6E-76BD-4668-BE9B-5F10D2D3D166}" type="presOf" srcId="{A08ABF37-E9EE-4035-8D26-DA94D7B6511F}" destId="{CA62EC5E-6320-44A6-8DD7-9795A3A04C6F}" srcOrd="0" destOrd="0" presId="urn:microsoft.com/office/officeart/2005/8/layout/hierarchy1"/>
    <dgm:cxn modelId="{854330FC-3804-46E5-B44D-5F0025172CAA}" type="presOf" srcId="{AEB329C9-3B42-4E99-A18A-F1E48D78E309}" destId="{42AAA1C1-B13E-4915-BAA4-7B017B9B7B04}" srcOrd="0" destOrd="0" presId="urn:microsoft.com/office/officeart/2005/8/layout/hierarchy1"/>
    <dgm:cxn modelId="{4D3FD8C8-C7B2-4E0C-B807-8F626BF2D20D}" srcId="{E34916B1-920A-484C-957B-494A30590B3E}" destId="{974A6EA0-49F7-4F66-A5F9-A8AAB9F31E2F}" srcOrd="0" destOrd="0" parTransId="{46D7B50D-B841-4CDD-BA93-FDB3D73DAE16}" sibTransId="{B8C3EBD5-089F-4EA3-8509-578ADE1B3C77}"/>
    <dgm:cxn modelId="{4B8223EA-A048-4260-93A0-01F6E9E052F8}" type="presOf" srcId="{252E8E62-3736-4D57-B919-40AC4F55FE8A}" destId="{A154E566-230D-4A6E-B66F-8DA58AEE0C52}" srcOrd="0" destOrd="0" presId="urn:microsoft.com/office/officeart/2005/8/layout/hierarchy1"/>
    <dgm:cxn modelId="{FEE383CB-60A8-4BC0-B8CD-C96D477CEE79}" type="presOf" srcId="{B013C6A9-C832-4FFB-8E43-0026FD3DB3C6}" destId="{FE1BEB5B-9B22-4D4B-9D93-E07ACC0F4631}" srcOrd="0" destOrd="0" presId="urn:microsoft.com/office/officeart/2005/8/layout/hierarchy1"/>
    <dgm:cxn modelId="{6603BA55-6D32-4629-9A46-B5805E50B002}" type="presOf" srcId="{974A6EA0-49F7-4F66-A5F9-A8AAB9F31E2F}" destId="{651C5A7F-ECAD-460B-94DA-ED28EBC06815}" srcOrd="0" destOrd="0" presId="urn:microsoft.com/office/officeart/2005/8/layout/hierarchy1"/>
    <dgm:cxn modelId="{548D314A-BDCD-45DA-B985-AC1AF8CD491F}" type="presOf" srcId="{E34916B1-920A-484C-957B-494A30590B3E}" destId="{4FA4513A-5E51-4013-8257-217D76AC8E70}" srcOrd="0" destOrd="0" presId="urn:microsoft.com/office/officeart/2005/8/layout/hierarchy1"/>
    <dgm:cxn modelId="{1420DAB8-7ECA-4FA1-9C92-A1D22DF493EA}" srcId="{82F4F775-AC16-43DB-8C6D-14F55FD32AEB}" destId="{BDAD8CF9-69A7-4A8E-BAF3-7BFEBC1AFE98}" srcOrd="0" destOrd="0" parTransId="{10E591AB-7753-49AA-BA3A-AC71649A5BAC}" sibTransId="{F886ED62-FA3D-41C6-80A6-439BA2F643F8}"/>
    <dgm:cxn modelId="{951AD3C5-BC31-47F7-BDDF-63B26E6521B8}" type="presOf" srcId="{551BEC22-A53B-41FA-8642-953E6002BD72}" destId="{3A25801D-135C-41C0-B025-8C60D77DD88C}" srcOrd="0" destOrd="0" presId="urn:microsoft.com/office/officeart/2005/8/layout/hierarchy1"/>
    <dgm:cxn modelId="{A31A8102-BCEF-49E8-861E-3B085919DA3F}" type="presOf" srcId="{46D7B50D-B841-4CDD-BA93-FDB3D73DAE16}" destId="{F1E91521-68C3-47F0-87B2-B690FDEC2812}" srcOrd="0" destOrd="0" presId="urn:microsoft.com/office/officeart/2005/8/layout/hierarchy1"/>
    <dgm:cxn modelId="{75E07144-82CE-4637-8C85-A0237EB08236}" type="presOf" srcId="{82F4F775-AC16-43DB-8C6D-14F55FD32AEB}" destId="{1CA3C140-CCA6-4E3E-B6B1-8C0985953B56}" srcOrd="0" destOrd="0" presId="urn:microsoft.com/office/officeart/2005/8/layout/hierarchy1"/>
    <dgm:cxn modelId="{3126C0C2-8935-40FC-828C-8970752BF6BE}" srcId="{BDAD8CF9-69A7-4A8E-BAF3-7BFEBC1AFE98}" destId="{E34916B1-920A-484C-957B-494A30590B3E}" srcOrd="2" destOrd="0" parTransId="{F77082A2-2F38-4F05-9472-947863B5EBDE}" sibTransId="{FF1A7CC2-2319-4B8E-AE64-82DD38275DF3}"/>
    <dgm:cxn modelId="{8F996E81-DD25-4D7E-8D8C-A6E17BAA5BC2}" srcId="{BDAD8CF9-69A7-4A8E-BAF3-7BFEBC1AFE98}" destId="{551BEC22-A53B-41FA-8642-953E6002BD72}" srcOrd="1" destOrd="0" parTransId="{E0EBF749-230C-4CE2-B023-099456840317}" sibTransId="{577E803B-5B69-461B-B129-B2754CBC9C6C}"/>
    <dgm:cxn modelId="{C46F1058-1802-4F11-B6F5-E139EB23B4AD}" type="presOf" srcId="{F77082A2-2F38-4F05-9472-947863B5EBDE}" destId="{59D9DA5D-2A19-4D5B-9AB4-3A69484FCE73}" srcOrd="0" destOrd="0" presId="urn:microsoft.com/office/officeart/2005/8/layout/hierarchy1"/>
    <dgm:cxn modelId="{5BCB529E-46DF-4455-9B0E-0E691D9BAB64}" type="presOf" srcId="{DF656F9A-040F-49F5-B75B-B14841AAFDB4}" destId="{F586D3C5-2EAB-41C0-B913-FA4E71E711C1}" srcOrd="0" destOrd="0" presId="urn:microsoft.com/office/officeart/2005/8/layout/hierarchy1"/>
    <dgm:cxn modelId="{5BE04FE2-21F5-4408-837D-D6493C60CFA7}" srcId="{6F085D77-CB68-4779-85AC-4B21C55344CB}" destId="{252E8E62-3736-4D57-B919-40AC4F55FE8A}" srcOrd="0" destOrd="0" parTransId="{DF656F9A-040F-49F5-B75B-B14841AAFDB4}" sibTransId="{A087D3DB-C47F-4340-9626-4CC575F1C9FB}"/>
    <dgm:cxn modelId="{381B2647-90CD-45B7-ADB4-8FAD876BEDE1}" srcId="{BDAD8CF9-69A7-4A8E-BAF3-7BFEBC1AFE98}" destId="{6F085D77-CB68-4779-85AC-4B21C55344CB}" srcOrd="0" destOrd="0" parTransId="{AEB329C9-3B42-4E99-A18A-F1E48D78E309}" sibTransId="{AD0FEC02-D1BD-49FD-99A4-E5F4C090418A}"/>
    <dgm:cxn modelId="{65CFEEFA-B810-4831-B726-DB4633D58FD0}" srcId="{551BEC22-A53B-41FA-8642-953E6002BD72}" destId="{A08ABF37-E9EE-4035-8D26-DA94D7B6511F}" srcOrd="0" destOrd="0" parTransId="{B013C6A9-C832-4FFB-8E43-0026FD3DB3C6}" sibTransId="{D7D13A06-9594-4E1C-ACBC-231B59D367E5}"/>
    <dgm:cxn modelId="{EC521F86-B050-4FC0-A44B-21CE07F8F6C3}" type="presParOf" srcId="{1CA3C140-CCA6-4E3E-B6B1-8C0985953B56}" destId="{9801396D-68BA-45CE-9923-8C2F79160C50}" srcOrd="0" destOrd="0" presId="urn:microsoft.com/office/officeart/2005/8/layout/hierarchy1"/>
    <dgm:cxn modelId="{6E7C39D2-8264-4D61-9B1C-D1F3AFCF5660}" type="presParOf" srcId="{9801396D-68BA-45CE-9923-8C2F79160C50}" destId="{A7150452-C48E-47FA-A8A7-5DDFFB6BCE83}" srcOrd="0" destOrd="0" presId="urn:microsoft.com/office/officeart/2005/8/layout/hierarchy1"/>
    <dgm:cxn modelId="{87F1B23A-9656-4EF4-B6FA-CECC604C7840}" type="presParOf" srcId="{A7150452-C48E-47FA-A8A7-5DDFFB6BCE83}" destId="{ACC55F40-FAB4-48FB-BEF1-646134007B05}" srcOrd="0" destOrd="0" presId="urn:microsoft.com/office/officeart/2005/8/layout/hierarchy1"/>
    <dgm:cxn modelId="{B4801BB4-53F1-43B9-8E93-6A8A1FEC55FB}" type="presParOf" srcId="{A7150452-C48E-47FA-A8A7-5DDFFB6BCE83}" destId="{BE1D9A09-DCC3-49E5-A749-E0448DCEF4A5}" srcOrd="1" destOrd="0" presId="urn:microsoft.com/office/officeart/2005/8/layout/hierarchy1"/>
    <dgm:cxn modelId="{97FD7A3F-4BC4-49DD-968B-60B910120C11}" type="presParOf" srcId="{9801396D-68BA-45CE-9923-8C2F79160C50}" destId="{006F5A3F-999A-4268-BBDB-31FF8744DD63}" srcOrd="1" destOrd="0" presId="urn:microsoft.com/office/officeart/2005/8/layout/hierarchy1"/>
    <dgm:cxn modelId="{A43C1D8B-3133-46B9-9F23-E34D732D85CC}" type="presParOf" srcId="{006F5A3F-999A-4268-BBDB-31FF8744DD63}" destId="{42AAA1C1-B13E-4915-BAA4-7B017B9B7B04}" srcOrd="0" destOrd="0" presId="urn:microsoft.com/office/officeart/2005/8/layout/hierarchy1"/>
    <dgm:cxn modelId="{3524D299-8856-4901-B45B-1AA45C28EF91}" type="presParOf" srcId="{006F5A3F-999A-4268-BBDB-31FF8744DD63}" destId="{E17262B4-C178-4C9E-A3AD-8A85D068EF64}" srcOrd="1" destOrd="0" presId="urn:microsoft.com/office/officeart/2005/8/layout/hierarchy1"/>
    <dgm:cxn modelId="{B5FFDFA7-CFFA-4A1F-8402-9D48357A4A16}" type="presParOf" srcId="{E17262B4-C178-4C9E-A3AD-8A85D068EF64}" destId="{B1A5CBB2-94A4-41EE-806A-D526E265D361}" srcOrd="0" destOrd="0" presId="urn:microsoft.com/office/officeart/2005/8/layout/hierarchy1"/>
    <dgm:cxn modelId="{21923F62-6FE4-427E-9A71-AF5EF75F0A3E}" type="presParOf" srcId="{B1A5CBB2-94A4-41EE-806A-D526E265D361}" destId="{C968E78D-261A-4CFE-A025-F0511B33963D}" srcOrd="0" destOrd="0" presId="urn:microsoft.com/office/officeart/2005/8/layout/hierarchy1"/>
    <dgm:cxn modelId="{F57B18C8-C771-4EF1-967D-B48D1B3126A3}" type="presParOf" srcId="{B1A5CBB2-94A4-41EE-806A-D526E265D361}" destId="{BCD293FE-140F-4882-9672-9EA079E02DD9}" srcOrd="1" destOrd="0" presId="urn:microsoft.com/office/officeart/2005/8/layout/hierarchy1"/>
    <dgm:cxn modelId="{27AF8D17-9876-4517-BE18-0A1E65FAFCD9}" type="presParOf" srcId="{E17262B4-C178-4C9E-A3AD-8A85D068EF64}" destId="{DDA91AF7-21EA-4093-81B1-F97E71A7B401}" srcOrd="1" destOrd="0" presId="urn:microsoft.com/office/officeart/2005/8/layout/hierarchy1"/>
    <dgm:cxn modelId="{60BDF3D0-E72C-452C-A46A-30EFC255A398}" type="presParOf" srcId="{DDA91AF7-21EA-4093-81B1-F97E71A7B401}" destId="{F586D3C5-2EAB-41C0-B913-FA4E71E711C1}" srcOrd="0" destOrd="0" presId="urn:microsoft.com/office/officeart/2005/8/layout/hierarchy1"/>
    <dgm:cxn modelId="{B5A235A2-ACAB-4F5A-98B2-A97F8F7C6F96}" type="presParOf" srcId="{DDA91AF7-21EA-4093-81B1-F97E71A7B401}" destId="{502D092C-6068-4F87-A3FA-759D269ABCCD}" srcOrd="1" destOrd="0" presId="urn:microsoft.com/office/officeart/2005/8/layout/hierarchy1"/>
    <dgm:cxn modelId="{E2E2CE8F-036A-49F6-B138-0D272E1EAC76}" type="presParOf" srcId="{502D092C-6068-4F87-A3FA-759D269ABCCD}" destId="{D16E7545-721A-493D-8257-73C561F0C4FC}" srcOrd="0" destOrd="0" presId="urn:microsoft.com/office/officeart/2005/8/layout/hierarchy1"/>
    <dgm:cxn modelId="{C207BBAC-8C09-4EBB-8A41-A37F9AF97AD7}" type="presParOf" srcId="{D16E7545-721A-493D-8257-73C561F0C4FC}" destId="{D87050DF-9D45-433D-ADFF-09E306222479}" srcOrd="0" destOrd="0" presId="urn:microsoft.com/office/officeart/2005/8/layout/hierarchy1"/>
    <dgm:cxn modelId="{829F0AD8-29B1-42A4-A937-7824A0BE71CE}" type="presParOf" srcId="{D16E7545-721A-493D-8257-73C561F0C4FC}" destId="{A154E566-230D-4A6E-B66F-8DA58AEE0C52}" srcOrd="1" destOrd="0" presId="urn:microsoft.com/office/officeart/2005/8/layout/hierarchy1"/>
    <dgm:cxn modelId="{314F8293-AF91-4741-96BF-777BFC708CA9}" type="presParOf" srcId="{502D092C-6068-4F87-A3FA-759D269ABCCD}" destId="{5C6BDE4C-7F09-4F8F-A0B0-818F18FB54C5}" srcOrd="1" destOrd="0" presId="urn:microsoft.com/office/officeart/2005/8/layout/hierarchy1"/>
    <dgm:cxn modelId="{0B56AF11-1F2D-4465-97B6-BD0CFFF9692A}" type="presParOf" srcId="{006F5A3F-999A-4268-BBDB-31FF8744DD63}" destId="{3D9C4D01-62C4-4E52-8EC9-9827F76438C7}" srcOrd="2" destOrd="0" presId="urn:microsoft.com/office/officeart/2005/8/layout/hierarchy1"/>
    <dgm:cxn modelId="{01C7CDB1-255A-498C-9BFE-5537B76FD0E9}" type="presParOf" srcId="{006F5A3F-999A-4268-BBDB-31FF8744DD63}" destId="{9FB1BB59-B2DD-4414-A9E9-4CC6B96FEB10}" srcOrd="3" destOrd="0" presId="urn:microsoft.com/office/officeart/2005/8/layout/hierarchy1"/>
    <dgm:cxn modelId="{3F549003-05E8-4FF3-A77E-06F5537889F2}" type="presParOf" srcId="{9FB1BB59-B2DD-4414-A9E9-4CC6B96FEB10}" destId="{39C23BC7-CF30-4283-B68F-FBA6F9B043FF}" srcOrd="0" destOrd="0" presId="urn:microsoft.com/office/officeart/2005/8/layout/hierarchy1"/>
    <dgm:cxn modelId="{45518028-A18D-4268-90F6-3ACD98154DEC}" type="presParOf" srcId="{39C23BC7-CF30-4283-B68F-FBA6F9B043FF}" destId="{97583A39-237B-403F-AB29-A82464CF54D5}" srcOrd="0" destOrd="0" presId="urn:microsoft.com/office/officeart/2005/8/layout/hierarchy1"/>
    <dgm:cxn modelId="{DFCCE8D5-D306-4F85-8A1A-251FC688D057}" type="presParOf" srcId="{39C23BC7-CF30-4283-B68F-FBA6F9B043FF}" destId="{3A25801D-135C-41C0-B025-8C60D77DD88C}" srcOrd="1" destOrd="0" presId="urn:microsoft.com/office/officeart/2005/8/layout/hierarchy1"/>
    <dgm:cxn modelId="{2329991C-3A24-4591-B2BC-11E3470AF5E4}" type="presParOf" srcId="{9FB1BB59-B2DD-4414-A9E9-4CC6B96FEB10}" destId="{26947D5A-13AC-4D76-89CC-01EDB134ADEE}" srcOrd="1" destOrd="0" presId="urn:microsoft.com/office/officeart/2005/8/layout/hierarchy1"/>
    <dgm:cxn modelId="{E4F87633-70F3-458A-94E4-A9E844C75D53}" type="presParOf" srcId="{26947D5A-13AC-4D76-89CC-01EDB134ADEE}" destId="{FE1BEB5B-9B22-4D4B-9D93-E07ACC0F4631}" srcOrd="0" destOrd="0" presId="urn:microsoft.com/office/officeart/2005/8/layout/hierarchy1"/>
    <dgm:cxn modelId="{ABBF8D09-8EB0-40B4-B5BF-4872CA4B6F35}" type="presParOf" srcId="{26947D5A-13AC-4D76-89CC-01EDB134ADEE}" destId="{467878EA-5936-4984-9818-99FDD655F54A}" srcOrd="1" destOrd="0" presId="urn:microsoft.com/office/officeart/2005/8/layout/hierarchy1"/>
    <dgm:cxn modelId="{D4916EB6-9029-48F1-B715-0F5B584F58CF}" type="presParOf" srcId="{467878EA-5936-4984-9818-99FDD655F54A}" destId="{61CB0D2F-749E-4B7C-A824-6FB90BAC7C7E}" srcOrd="0" destOrd="0" presId="urn:microsoft.com/office/officeart/2005/8/layout/hierarchy1"/>
    <dgm:cxn modelId="{AF4B6B46-CB79-45AF-9364-E6FAD8FFF19F}" type="presParOf" srcId="{61CB0D2F-749E-4B7C-A824-6FB90BAC7C7E}" destId="{3FADB1CE-5E75-430D-8F30-B0FB9FF040C7}" srcOrd="0" destOrd="0" presId="urn:microsoft.com/office/officeart/2005/8/layout/hierarchy1"/>
    <dgm:cxn modelId="{AA005FFB-3657-48F3-A36E-B43247A88395}" type="presParOf" srcId="{61CB0D2F-749E-4B7C-A824-6FB90BAC7C7E}" destId="{CA62EC5E-6320-44A6-8DD7-9795A3A04C6F}" srcOrd="1" destOrd="0" presId="urn:microsoft.com/office/officeart/2005/8/layout/hierarchy1"/>
    <dgm:cxn modelId="{77299163-5F11-4022-8F71-79147551EB41}" type="presParOf" srcId="{467878EA-5936-4984-9818-99FDD655F54A}" destId="{FEF3565A-D3DB-4456-9BC1-D4BE477D43BE}" srcOrd="1" destOrd="0" presId="urn:microsoft.com/office/officeart/2005/8/layout/hierarchy1"/>
    <dgm:cxn modelId="{02C3A068-B659-40D3-8C58-A6C65695FE99}" type="presParOf" srcId="{006F5A3F-999A-4268-BBDB-31FF8744DD63}" destId="{59D9DA5D-2A19-4D5B-9AB4-3A69484FCE73}" srcOrd="4" destOrd="0" presId="urn:microsoft.com/office/officeart/2005/8/layout/hierarchy1"/>
    <dgm:cxn modelId="{9E2B10D7-4965-4441-9497-64F3222609C0}" type="presParOf" srcId="{006F5A3F-999A-4268-BBDB-31FF8744DD63}" destId="{381A6D8E-96E6-4824-993C-7E1B1A3BBADA}" srcOrd="5" destOrd="0" presId="urn:microsoft.com/office/officeart/2005/8/layout/hierarchy1"/>
    <dgm:cxn modelId="{E5631178-9FF1-43B6-A7F0-6F986B274425}" type="presParOf" srcId="{381A6D8E-96E6-4824-993C-7E1B1A3BBADA}" destId="{AAF4B34B-E396-4B67-A527-FFD4602C9687}" srcOrd="0" destOrd="0" presId="urn:microsoft.com/office/officeart/2005/8/layout/hierarchy1"/>
    <dgm:cxn modelId="{408DD57B-36D9-44C5-BC64-91B5826FC17A}" type="presParOf" srcId="{AAF4B34B-E396-4B67-A527-FFD4602C9687}" destId="{FF104E37-9DBA-4D89-ACEC-C75E794FE3B7}" srcOrd="0" destOrd="0" presId="urn:microsoft.com/office/officeart/2005/8/layout/hierarchy1"/>
    <dgm:cxn modelId="{94BA9F52-DB33-4F48-B694-301F679C3E8C}" type="presParOf" srcId="{AAF4B34B-E396-4B67-A527-FFD4602C9687}" destId="{4FA4513A-5E51-4013-8257-217D76AC8E70}" srcOrd="1" destOrd="0" presId="urn:microsoft.com/office/officeart/2005/8/layout/hierarchy1"/>
    <dgm:cxn modelId="{44A48A41-3915-49EF-9A76-E2A741A60277}" type="presParOf" srcId="{381A6D8E-96E6-4824-993C-7E1B1A3BBADA}" destId="{E1E60BD9-A4A6-4C6F-B094-CB67E6C7380A}" srcOrd="1" destOrd="0" presId="urn:microsoft.com/office/officeart/2005/8/layout/hierarchy1"/>
    <dgm:cxn modelId="{74523AA7-5384-4CE7-A705-ECD42A7F107D}" type="presParOf" srcId="{E1E60BD9-A4A6-4C6F-B094-CB67E6C7380A}" destId="{F1E91521-68C3-47F0-87B2-B690FDEC2812}" srcOrd="0" destOrd="0" presId="urn:microsoft.com/office/officeart/2005/8/layout/hierarchy1"/>
    <dgm:cxn modelId="{B263DFF6-711C-42BD-AC0D-9B96137BC49D}" type="presParOf" srcId="{E1E60BD9-A4A6-4C6F-B094-CB67E6C7380A}" destId="{18C85EF4-AC9E-483E-917D-D9960C0C4854}" srcOrd="1" destOrd="0" presId="urn:microsoft.com/office/officeart/2005/8/layout/hierarchy1"/>
    <dgm:cxn modelId="{C9897E18-9822-45A7-B14D-2C18C5CEAEED}" type="presParOf" srcId="{18C85EF4-AC9E-483E-917D-D9960C0C4854}" destId="{EC74B407-BFD1-4EC4-A3D2-97B6B95F8387}" srcOrd="0" destOrd="0" presId="urn:microsoft.com/office/officeart/2005/8/layout/hierarchy1"/>
    <dgm:cxn modelId="{C00C9D47-96BC-4A07-A86F-6D5ABA2670A5}" type="presParOf" srcId="{EC74B407-BFD1-4EC4-A3D2-97B6B95F8387}" destId="{A241893D-360D-4B6A-9A20-76AE68795A5E}" srcOrd="0" destOrd="0" presId="urn:microsoft.com/office/officeart/2005/8/layout/hierarchy1"/>
    <dgm:cxn modelId="{267B93EA-37CC-4B68-A475-2B54D491FD94}" type="presParOf" srcId="{EC74B407-BFD1-4EC4-A3D2-97B6B95F8387}" destId="{651C5A7F-ECAD-460B-94DA-ED28EBC06815}" srcOrd="1" destOrd="0" presId="urn:microsoft.com/office/officeart/2005/8/layout/hierarchy1"/>
    <dgm:cxn modelId="{529BAFF2-A149-43B2-B55F-73F205D4B7B0}" type="presParOf" srcId="{18C85EF4-AC9E-483E-917D-D9960C0C4854}" destId="{5D418BFF-FF0B-4966-97BA-171CD6D33BB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66CB89-47E8-4CF6-9A90-053F2E9225B8}">
      <dsp:nvSpPr>
        <dsp:cNvPr id="0" name=""/>
        <dsp:cNvSpPr/>
      </dsp:nvSpPr>
      <dsp:spPr>
        <a:xfrm>
          <a:off x="2964487" y="451"/>
          <a:ext cx="4709323" cy="17600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 dirty="0"/>
        </a:p>
      </dsp:txBody>
      <dsp:txXfrm>
        <a:off x="2964487" y="220459"/>
        <a:ext cx="4049299" cy="1320048"/>
      </dsp:txXfrm>
    </dsp:sp>
    <dsp:sp modelId="{28B1D145-3B4F-4C9C-BF63-12100F416621}">
      <dsp:nvSpPr>
        <dsp:cNvPr id="0" name=""/>
        <dsp:cNvSpPr/>
      </dsp:nvSpPr>
      <dsp:spPr>
        <a:xfrm>
          <a:off x="175061" y="14355"/>
          <a:ext cx="2789426" cy="1760064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>
            <a:solidFill>
              <a:schemeClr val="tx1"/>
            </a:solidFill>
          </a:endParaRPr>
        </a:p>
      </dsp:txBody>
      <dsp:txXfrm>
        <a:off x="260980" y="100274"/>
        <a:ext cx="2617588" cy="1588226"/>
      </dsp:txXfrm>
    </dsp:sp>
    <dsp:sp modelId="{08744CA0-4D0F-409E-8011-0895929A9AFB}">
      <dsp:nvSpPr>
        <dsp:cNvPr id="0" name=""/>
        <dsp:cNvSpPr/>
      </dsp:nvSpPr>
      <dsp:spPr>
        <a:xfrm>
          <a:off x="2974502" y="1936521"/>
          <a:ext cx="4709323" cy="17600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275" tIns="41275" rIns="41275" bIns="41275" numCol="1" spcCol="1270" anchor="t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 dirty="0"/>
        </a:p>
      </dsp:txBody>
      <dsp:txXfrm>
        <a:off x="2974502" y="2156529"/>
        <a:ext cx="4049299" cy="1320048"/>
      </dsp:txXfrm>
    </dsp:sp>
    <dsp:sp modelId="{B290A2E9-4ACB-48CF-9866-22C50851ADC4}">
      <dsp:nvSpPr>
        <dsp:cNvPr id="0" name=""/>
        <dsp:cNvSpPr/>
      </dsp:nvSpPr>
      <dsp:spPr>
        <a:xfrm>
          <a:off x="165046" y="1936521"/>
          <a:ext cx="2809456" cy="1760064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>
            <a:solidFill>
              <a:schemeClr val="tx1"/>
            </a:solidFill>
          </a:endParaRPr>
        </a:p>
      </dsp:txBody>
      <dsp:txXfrm>
        <a:off x="250965" y="2022440"/>
        <a:ext cx="2637618" cy="15882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E91521-68C3-47F0-87B2-B690FDEC2812}">
      <dsp:nvSpPr>
        <dsp:cNvPr id="0" name=""/>
        <dsp:cNvSpPr/>
      </dsp:nvSpPr>
      <dsp:spPr>
        <a:xfrm>
          <a:off x="7053367" y="1795565"/>
          <a:ext cx="488870" cy="546112"/>
        </a:xfrm>
        <a:custGeom>
          <a:avLst/>
          <a:gdLst/>
          <a:ahLst/>
          <a:cxnLst/>
          <a:rect l="0" t="0" r="0" b="0"/>
          <a:pathLst>
            <a:path>
              <a:moveTo>
                <a:pt x="488870" y="0"/>
              </a:moveTo>
              <a:lnTo>
                <a:pt x="488870" y="381419"/>
              </a:lnTo>
              <a:lnTo>
                <a:pt x="0" y="381419"/>
              </a:lnTo>
              <a:lnTo>
                <a:pt x="0" y="546112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D9DA5D-2A19-4D5B-9AB4-3A69484FCE73}">
      <dsp:nvSpPr>
        <dsp:cNvPr id="0" name=""/>
        <dsp:cNvSpPr/>
      </dsp:nvSpPr>
      <dsp:spPr>
        <a:xfrm>
          <a:off x="4169617" y="717819"/>
          <a:ext cx="3372621" cy="472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7498"/>
              </a:lnTo>
              <a:lnTo>
                <a:pt x="3372621" y="307498"/>
              </a:lnTo>
              <a:lnTo>
                <a:pt x="3372621" y="472192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1BEB5B-9B22-4D4B-9D93-E07ACC0F4631}">
      <dsp:nvSpPr>
        <dsp:cNvPr id="0" name=""/>
        <dsp:cNvSpPr/>
      </dsp:nvSpPr>
      <dsp:spPr>
        <a:xfrm>
          <a:off x="4105096" y="1813752"/>
          <a:ext cx="187468" cy="489328"/>
        </a:xfrm>
        <a:custGeom>
          <a:avLst/>
          <a:gdLst/>
          <a:ahLst/>
          <a:cxnLst/>
          <a:rect l="0" t="0" r="0" b="0"/>
          <a:pathLst>
            <a:path>
              <a:moveTo>
                <a:pt x="187468" y="0"/>
              </a:moveTo>
              <a:lnTo>
                <a:pt x="187468" y="324635"/>
              </a:lnTo>
              <a:lnTo>
                <a:pt x="0" y="324635"/>
              </a:lnTo>
              <a:lnTo>
                <a:pt x="0" y="489328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9C4D01-62C4-4E52-8EC9-9827F76438C7}">
      <dsp:nvSpPr>
        <dsp:cNvPr id="0" name=""/>
        <dsp:cNvSpPr/>
      </dsp:nvSpPr>
      <dsp:spPr>
        <a:xfrm>
          <a:off x="4169617" y="717819"/>
          <a:ext cx="122948" cy="4927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089"/>
              </a:lnTo>
              <a:lnTo>
                <a:pt x="122948" y="328089"/>
              </a:lnTo>
              <a:lnTo>
                <a:pt x="122948" y="492783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86D3C5-2EAB-41C0-B913-FA4E71E711C1}">
      <dsp:nvSpPr>
        <dsp:cNvPr id="0" name=""/>
        <dsp:cNvSpPr/>
      </dsp:nvSpPr>
      <dsp:spPr>
        <a:xfrm>
          <a:off x="1474563" y="1848026"/>
          <a:ext cx="99378" cy="519312"/>
        </a:xfrm>
        <a:custGeom>
          <a:avLst/>
          <a:gdLst/>
          <a:ahLst/>
          <a:cxnLst/>
          <a:rect l="0" t="0" r="0" b="0"/>
          <a:pathLst>
            <a:path>
              <a:moveTo>
                <a:pt x="99378" y="0"/>
              </a:moveTo>
              <a:lnTo>
                <a:pt x="99378" y="354619"/>
              </a:lnTo>
              <a:lnTo>
                <a:pt x="0" y="354619"/>
              </a:lnTo>
              <a:lnTo>
                <a:pt x="0" y="519312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AAA1C1-B13E-4915-BAA4-7B017B9B7B04}">
      <dsp:nvSpPr>
        <dsp:cNvPr id="0" name=""/>
        <dsp:cNvSpPr/>
      </dsp:nvSpPr>
      <dsp:spPr>
        <a:xfrm>
          <a:off x="1573942" y="717819"/>
          <a:ext cx="2595675" cy="492783"/>
        </a:xfrm>
        <a:custGeom>
          <a:avLst/>
          <a:gdLst/>
          <a:ahLst/>
          <a:cxnLst/>
          <a:rect l="0" t="0" r="0" b="0"/>
          <a:pathLst>
            <a:path>
              <a:moveTo>
                <a:pt x="2595675" y="0"/>
              </a:moveTo>
              <a:lnTo>
                <a:pt x="2595675" y="328089"/>
              </a:lnTo>
              <a:lnTo>
                <a:pt x="0" y="328089"/>
              </a:lnTo>
              <a:lnTo>
                <a:pt x="0" y="492783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55F40-FAB4-48FB-BEF1-646134007B05}">
      <dsp:nvSpPr>
        <dsp:cNvPr id="0" name=""/>
        <dsp:cNvSpPr/>
      </dsp:nvSpPr>
      <dsp:spPr>
        <a:xfrm>
          <a:off x="3140991" y="582"/>
          <a:ext cx="2057251" cy="71723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9A09-DCC3-49E5-A749-E0448DCEF4A5}">
      <dsp:nvSpPr>
        <dsp:cNvPr id="0" name=""/>
        <dsp:cNvSpPr/>
      </dsp:nvSpPr>
      <dsp:spPr>
        <a:xfrm>
          <a:off x="3338525" y="188238"/>
          <a:ext cx="2057251" cy="7172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Свойства</a:t>
          </a:r>
          <a:endParaRPr lang="ru-RU" sz="3200" b="1" kern="1200" dirty="0"/>
        </a:p>
      </dsp:txBody>
      <dsp:txXfrm>
        <a:off x="3359532" y="209245"/>
        <a:ext cx="2015237" cy="675223"/>
      </dsp:txXfrm>
    </dsp:sp>
    <dsp:sp modelId="{C968E78D-261A-4CFE-A025-F0511B33963D}">
      <dsp:nvSpPr>
        <dsp:cNvPr id="0" name=""/>
        <dsp:cNvSpPr/>
      </dsp:nvSpPr>
      <dsp:spPr>
        <a:xfrm>
          <a:off x="472453" y="1210602"/>
          <a:ext cx="2202977" cy="637423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293FE-140F-4882-9672-9EA079E02DD9}">
      <dsp:nvSpPr>
        <dsp:cNvPr id="0" name=""/>
        <dsp:cNvSpPr/>
      </dsp:nvSpPr>
      <dsp:spPr>
        <a:xfrm>
          <a:off x="669986" y="1398259"/>
          <a:ext cx="2202977" cy="637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688655" y="1416928"/>
        <a:ext cx="2165639" cy="600085"/>
      </dsp:txXfrm>
    </dsp:sp>
    <dsp:sp modelId="{D87050DF-9D45-433D-ADFF-09E306222479}">
      <dsp:nvSpPr>
        <dsp:cNvPr id="0" name=""/>
        <dsp:cNvSpPr/>
      </dsp:nvSpPr>
      <dsp:spPr>
        <a:xfrm>
          <a:off x="536720" y="2367338"/>
          <a:ext cx="1875685" cy="11289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4E566-230D-4A6E-B66F-8DA58AEE0C52}">
      <dsp:nvSpPr>
        <dsp:cNvPr id="0" name=""/>
        <dsp:cNvSpPr/>
      </dsp:nvSpPr>
      <dsp:spPr>
        <a:xfrm>
          <a:off x="734253" y="2554995"/>
          <a:ext cx="1875685" cy="1128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767317" y="2588059"/>
        <a:ext cx="1809557" cy="1062774"/>
      </dsp:txXfrm>
    </dsp:sp>
    <dsp:sp modelId="{97583A39-237B-403F-AB29-A82464CF54D5}">
      <dsp:nvSpPr>
        <dsp:cNvPr id="0" name=""/>
        <dsp:cNvSpPr/>
      </dsp:nvSpPr>
      <dsp:spPr>
        <a:xfrm>
          <a:off x="3235761" y="1210602"/>
          <a:ext cx="2113608" cy="603150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5801D-135C-41C0-B025-8C60D77DD88C}">
      <dsp:nvSpPr>
        <dsp:cNvPr id="0" name=""/>
        <dsp:cNvSpPr/>
      </dsp:nvSpPr>
      <dsp:spPr>
        <a:xfrm>
          <a:off x="3433295" y="1398259"/>
          <a:ext cx="2113608" cy="603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3450961" y="1415925"/>
        <a:ext cx="2078276" cy="567818"/>
      </dsp:txXfrm>
    </dsp:sp>
    <dsp:sp modelId="{3FADB1CE-5E75-430D-8F30-B0FB9FF040C7}">
      <dsp:nvSpPr>
        <dsp:cNvPr id="0" name=""/>
        <dsp:cNvSpPr/>
      </dsp:nvSpPr>
      <dsp:spPr>
        <a:xfrm>
          <a:off x="3107226" y="2303081"/>
          <a:ext cx="1995739" cy="11289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62EC5E-6320-44A6-8DD7-9795A3A04C6F}">
      <dsp:nvSpPr>
        <dsp:cNvPr id="0" name=""/>
        <dsp:cNvSpPr/>
      </dsp:nvSpPr>
      <dsp:spPr>
        <a:xfrm>
          <a:off x="3304760" y="2490737"/>
          <a:ext cx="1995739" cy="1128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337824" y="2523801"/>
        <a:ext cx="1929611" cy="1062774"/>
      </dsp:txXfrm>
    </dsp:sp>
    <dsp:sp modelId="{FF104E37-9DBA-4D89-ACEC-C75E794FE3B7}">
      <dsp:nvSpPr>
        <dsp:cNvPr id="0" name=""/>
        <dsp:cNvSpPr/>
      </dsp:nvSpPr>
      <dsp:spPr>
        <a:xfrm>
          <a:off x="6497035" y="1190011"/>
          <a:ext cx="2090407" cy="605554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4513A-5E51-4013-8257-217D76AC8E70}">
      <dsp:nvSpPr>
        <dsp:cNvPr id="0" name=""/>
        <dsp:cNvSpPr/>
      </dsp:nvSpPr>
      <dsp:spPr>
        <a:xfrm>
          <a:off x="6694568" y="1377667"/>
          <a:ext cx="2090407" cy="6055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>
        <a:off x="6712304" y="1395403"/>
        <a:ext cx="2054935" cy="570082"/>
      </dsp:txXfrm>
    </dsp:sp>
    <dsp:sp modelId="{A241893D-360D-4B6A-9A20-76AE68795A5E}">
      <dsp:nvSpPr>
        <dsp:cNvPr id="0" name=""/>
        <dsp:cNvSpPr/>
      </dsp:nvSpPr>
      <dsp:spPr>
        <a:xfrm>
          <a:off x="5759956" y="2341678"/>
          <a:ext cx="2586822" cy="112890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C5A7F-ECAD-460B-94DA-ED28EBC06815}">
      <dsp:nvSpPr>
        <dsp:cNvPr id="0" name=""/>
        <dsp:cNvSpPr/>
      </dsp:nvSpPr>
      <dsp:spPr>
        <a:xfrm>
          <a:off x="5957489" y="2529335"/>
          <a:ext cx="2586822" cy="1128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5990553" y="2562399"/>
        <a:ext cx="2520694" cy="10627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A3EAD-D534-4C97-A014-E179FEFCA394}">
      <dsp:nvSpPr>
        <dsp:cNvPr id="0" name=""/>
        <dsp:cNvSpPr/>
      </dsp:nvSpPr>
      <dsp:spPr>
        <a:xfrm rot="5400000">
          <a:off x="-154159" y="154159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</a:t>
          </a:r>
          <a:endParaRPr lang="ru-RU" sz="2000" kern="1200" dirty="0"/>
        </a:p>
      </dsp:txBody>
      <dsp:txXfrm rot="-5400000">
        <a:off x="2" y="359705"/>
        <a:ext cx="719411" cy="308320"/>
      </dsp:txXfrm>
    </dsp:sp>
    <dsp:sp modelId="{59925EBC-B26B-49CD-A99A-5E22BB8E125D}">
      <dsp:nvSpPr>
        <dsp:cNvPr id="0" name=""/>
        <dsp:cNvSpPr/>
      </dsp:nvSpPr>
      <dsp:spPr>
        <a:xfrm rot="5400000">
          <a:off x="4295412" y="-3575292"/>
          <a:ext cx="668025" cy="78186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Что называется географической оболочкой?  </a:t>
          </a:r>
          <a:endParaRPr lang="ru-RU" sz="2400" kern="1200" dirty="0"/>
        </a:p>
      </dsp:txBody>
      <dsp:txXfrm rot="-5400000">
        <a:off x="720119" y="32611"/>
        <a:ext cx="7786002" cy="602805"/>
      </dsp:txXfrm>
    </dsp:sp>
    <dsp:sp modelId="{729FB7D1-6A0D-40F1-B117-35D459D137B0}">
      <dsp:nvSpPr>
        <dsp:cNvPr id="0" name=""/>
        <dsp:cNvSpPr/>
      </dsp:nvSpPr>
      <dsp:spPr>
        <a:xfrm rot="5400000">
          <a:off x="-154159" y="1088180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</a:t>
          </a:r>
          <a:endParaRPr lang="ru-RU" sz="2000" kern="1200" dirty="0"/>
        </a:p>
      </dsp:txBody>
      <dsp:txXfrm rot="-5400000">
        <a:off x="2" y="1293726"/>
        <a:ext cx="719411" cy="308320"/>
      </dsp:txXfrm>
    </dsp:sp>
    <dsp:sp modelId="{40C4E287-903B-4268-AAC6-529B4426EE45}">
      <dsp:nvSpPr>
        <dsp:cNvPr id="0" name=""/>
        <dsp:cNvSpPr/>
      </dsp:nvSpPr>
      <dsp:spPr>
        <a:xfrm rot="5400000">
          <a:off x="4310169" y="-2656736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Назовите компоненты географической оболочки.</a:t>
          </a:r>
          <a:endParaRPr lang="ru-RU" sz="2400" kern="1200" dirty="0"/>
        </a:p>
      </dsp:txBody>
      <dsp:txXfrm rot="-5400000">
        <a:off x="719412" y="966631"/>
        <a:ext cx="7816930" cy="602805"/>
      </dsp:txXfrm>
    </dsp:sp>
    <dsp:sp modelId="{00CF030A-98D1-412F-AEF7-464C6F9592A2}">
      <dsp:nvSpPr>
        <dsp:cNvPr id="0" name=""/>
        <dsp:cNvSpPr/>
      </dsp:nvSpPr>
      <dsp:spPr>
        <a:xfrm rot="5400000">
          <a:off x="-154159" y="2019133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</a:t>
          </a:r>
          <a:endParaRPr lang="ru-RU" sz="2000" kern="1200" dirty="0"/>
        </a:p>
      </dsp:txBody>
      <dsp:txXfrm rot="-5400000">
        <a:off x="2" y="2224679"/>
        <a:ext cx="719411" cy="308320"/>
      </dsp:txXfrm>
    </dsp:sp>
    <dsp:sp modelId="{5FBFC286-99CB-41B4-85B8-57F85D8AD079}">
      <dsp:nvSpPr>
        <dsp:cNvPr id="0" name=""/>
        <dsp:cNvSpPr/>
      </dsp:nvSpPr>
      <dsp:spPr>
        <a:xfrm rot="5400000">
          <a:off x="4310169" y="-1725783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Какими свойствами обладает географическая оболочка?</a:t>
          </a:r>
          <a:endParaRPr lang="ru-RU" sz="2400" kern="1200" dirty="0"/>
        </a:p>
      </dsp:txBody>
      <dsp:txXfrm rot="-5400000">
        <a:off x="719412" y="1897584"/>
        <a:ext cx="7816930" cy="602805"/>
      </dsp:txXfrm>
    </dsp:sp>
    <dsp:sp modelId="{B1824986-C441-4044-9E9E-28FEB77F4C0C}">
      <dsp:nvSpPr>
        <dsp:cNvPr id="0" name=""/>
        <dsp:cNvSpPr/>
      </dsp:nvSpPr>
      <dsp:spPr>
        <a:xfrm rot="5400000">
          <a:off x="-154159" y="2950086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4</a:t>
          </a:r>
          <a:endParaRPr lang="ru-RU" sz="2000" kern="1200" dirty="0"/>
        </a:p>
      </dsp:txBody>
      <dsp:txXfrm rot="-5400000">
        <a:off x="2" y="3155632"/>
        <a:ext cx="719411" cy="308320"/>
      </dsp:txXfrm>
    </dsp:sp>
    <dsp:sp modelId="{4782A15F-994D-4D0A-80DB-4C6DD9E5B4AD}">
      <dsp:nvSpPr>
        <dsp:cNvPr id="0" name=""/>
        <dsp:cNvSpPr/>
      </dsp:nvSpPr>
      <dsp:spPr>
        <a:xfrm rot="5400000">
          <a:off x="4310169" y="-794830"/>
          <a:ext cx="668025" cy="7849540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Чем связаны между собой оболочки Земли?</a:t>
          </a:r>
          <a:endParaRPr lang="ru-RU" sz="2400" kern="1200" dirty="0"/>
        </a:p>
      </dsp:txBody>
      <dsp:txXfrm rot="-5400000">
        <a:off x="719412" y="2828537"/>
        <a:ext cx="7816930" cy="602805"/>
      </dsp:txXfrm>
    </dsp:sp>
    <dsp:sp modelId="{79568324-7619-4E84-95B4-4A453EE4A550}">
      <dsp:nvSpPr>
        <dsp:cNvPr id="0" name=""/>
        <dsp:cNvSpPr/>
      </dsp:nvSpPr>
      <dsp:spPr>
        <a:xfrm rot="5400000">
          <a:off x="-154159" y="3881039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</a:t>
          </a:r>
          <a:endParaRPr lang="ru-RU" sz="2000" kern="1200" dirty="0"/>
        </a:p>
      </dsp:txBody>
      <dsp:txXfrm rot="-5400000">
        <a:off x="2" y="4086585"/>
        <a:ext cx="719411" cy="308320"/>
      </dsp:txXfrm>
    </dsp:sp>
    <dsp:sp modelId="{BECB6C3D-8121-4EF5-8FEB-6B876D97231A}">
      <dsp:nvSpPr>
        <dsp:cNvPr id="0" name=""/>
        <dsp:cNvSpPr/>
      </dsp:nvSpPr>
      <dsp:spPr>
        <a:xfrm rot="5400000">
          <a:off x="4310169" y="136122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 чем проявляется зональность геосферы?</a:t>
          </a:r>
          <a:endParaRPr lang="ru-RU" sz="2400" kern="1200" dirty="0"/>
        </a:p>
      </dsp:txBody>
      <dsp:txXfrm rot="-5400000">
        <a:off x="719412" y="3759489"/>
        <a:ext cx="7816930" cy="602805"/>
      </dsp:txXfrm>
    </dsp:sp>
    <dsp:sp modelId="{AB702959-CBF9-4C78-B3AB-B20656FC2C86}">
      <dsp:nvSpPr>
        <dsp:cNvPr id="0" name=""/>
        <dsp:cNvSpPr/>
      </dsp:nvSpPr>
      <dsp:spPr>
        <a:xfrm rot="5400000">
          <a:off x="-154159" y="4811993"/>
          <a:ext cx="1027731" cy="719411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6</a:t>
          </a:r>
          <a:endParaRPr lang="ru-RU" sz="2000" kern="1200" dirty="0"/>
        </a:p>
      </dsp:txBody>
      <dsp:txXfrm rot="-5400000">
        <a:off x="2" y="5017539"/>
        <a:ext cx="719411" cy="308320"/>
      </dsp:txXfrm>
    </dsp:sp>
    <dsp:sp modelId="{06914F63-1184-4E62-8D19-1A84873206B2}">
      <dsp:nvSpPr>
        <dsp:cNvPr id="0" name=""/>
        <dsp:cNvSpPr/>
      </dsp:nvSpPr>
      <dsp:spPr>
        <a:xfrm rot="5400000">
          <a:off x="4310169" y="1067076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Приведите примеры ритмичности в геосфере.</a:t>
          </a:r>
          <a:endParaRPr lang="ru-RU" sz="2400" kern="1200" dirty="0"/>
        </a:p>
      </dsp:txBody>
      <dsp:txXfrm rot="-5400000">
        <a:off x="719412" y="4690443"/>
        <a:ext cx="7816930" cy="6028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E91521-68C3-47F0-87B2-B690FDEC2812}">
      <dsp:nvSpPr>
        <dsp:cNvPr id="0" name=""/>
        <dsp:cNvSpPr/>
      </dsp:nvSpPr>
      <dsp:spPr>
        <a:xfrm>
          <a:off x="7114341" y="2167628"/>
          <a:ext cx="278121" cy="611930"/>
        </a:xfrm>
        <a:custGeom>
          <a:avLst/>
          <a:gdLst/>
          <a:ahLst/>
          <a:cxnLst/>
          <a:rect l="0" t="0" r="0" b="0"/>
          <a:pathLst>
            <a:path>
              <a:moveTo>
                <a:pt x="278121" y="0"/>
              </a:moveTo>
              <a:lnTo>
                <a:pt x="278121" y="427388"/>
              </a:lnTo>
              <a:lnTo>
                <a:pt x="0" y="427388"/>
              </a:lnTo>
              <a:lnTo>
                <a:pt x="0" y="611930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D9DA5D-2A19-4D5B-9AB4-3A69484FCE73}">
      <dsp:nvSpPr>
        <dsp:cNvPr id="0" name=""/>
        <dsp:cNvSpPr/>
      </dsp:nvSpPr>
      <dsp:spPr>
        <a:xfrm>
          <a:off x="4142757" y="959990"/>
          <a:ext cx="3249705" cy="5291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558"/>
              </a:lnTo>
              <a:lnTo>
                <a:pt x="3249705" y="344558"/>
              </a:lnTo>
              <a:lnTo>
                <a:pt x="3249705" y="529101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1BEB5B-9B22-4D4B-9D93-E07ACC0F4631}">
      <dsp:nvSpPr>
        <dsp:cNvPr id="0" name=""/>
        <dsp:cNvSpPr/>
      </dsp:nvSpPr>
      <dsp:spPr>
        <a:xfrm>
          <a:off x="4070460" y="2188006"/>
          <a:ext cx="210062" cy="548303"/>
        </a:xfrm>
        <a:custGeom>
          <a:avLst/>
          <a:gdLst/>
          <a:ahLst/>
          <a:cxnLst/>
          <a:rect l="0" t="0" r="0" b="0"/>
          <a:pathLst>
            <a:path>
              <a:moveTo>
                <a:pt x="210062" y="0"/>
              </a:moveTo>
              <a:lnTo>
                <a:pt x="210062" y="363760"/>
              </a:lnTo>
              <a:lnTo>
                <a:pt x="0" y="363760"/>
              </a:lnTo>
              <a:lnTo>
                <a:pt x="0" y="548303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9C4D01-62C4-4E52-8EC9-9827F76438C7}">
      <dsp:nvSpPr>
        <dsp:cNvPr id="0" name=""/>
        <dsp:cNvSpPr/>
      </dsp:nvSpPr>
      <dsp:spPr>
        <a:xfrm>
          <a:off x="4142757" y="959990"/>
          <a:ext cx="137766" cy="552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631"/>
              </a:lnTo>
              <a:lnTo>
                <a:pt x="137766" y="367631"/>
              </a:lnTo>
              <a:lnTo>
                <a:pt x="137766" y="55217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86D3C5-2EAB-41C0-B913-FA4E71E711C1}">
      <dsp:nvSpPr>
        <dsp:cNvPr id="0" name=""/>
        <dsp:cNvSpPr/>
      </dsp:nvSpPr>
      <dsp:spPr>
        <a:xfrm>
          <a:off x="1122891" y="2226410"/>
          <a:ext cx="111356" cy="581900"/>
        </a:xfrm>
        <a:custGeom>
          <a:avLst/>
          <a:gdLst/>
          <a:ahLst/>
          <a:cxnLst/>
          <a:rect l="0" t="0" r="0" b="0"/>
          <a:pathLst>
            <a:path>
              <a:moveTo>
                <a:pt x="111356" y="0"/>
              </a:moveTo>
              <a:lnTo>
                <a:pt x="111356" y="397358"/>
              </a:lnTo>
              <a:lnTo>
                <a:pt x="0" y="397358"/>
              </a:lnTo>
              <a:lnTo>
                <a:pt x="0" y="581900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AAA1C1-B13E-4915-BAA4-7B017B9B7B04}">
      <dsp:nvSpPr>
        <dsp:cNvPr id="0" name=""/>
        <dsp:cNvSpPr/>
      </dsp:nvSpPr>
      <dsp:spPr>
        <a:xfrm>
          <a:off x="1234247" y="959990"/>
          <a:ext cx="2908509" cy="552174"/>
        </a:xfrm>
        <a:custGeom>
          <a:avLst/>
          <a:gdLst/>
          <a:ahLst/>
          <a:cxnLst/>
          <a:rect l="0" t="0" r="0" b="0"/>
          <a:pathLst>
            <a:path>
              <a:moveTo>
                <a:pt x="2908509" y="0"/>
              </a:moveTo>
              <a:lnTo>
                <a:pt x="2908509" y="367631"/>
              </a:lnTo>
              <a:lnTo>
                <a:pt x="0" y="367631"/>
              </a:lnTo>
              <a:lnTo>
                <a:pt x="0" y="55217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55F40-FAB4-48FB-BEF1-646134007B05}">
      <dsp:nvSpPr>
        <dsp:cNvPr id="0" name=""/>
        <dsp:cNvSpPr/>
      </dsp:nvSpPr>
      <dsp:spPr>
        <a:xfrm>
          <a:off x="2990159" y="156310"/>
          <a:ext cx="2305194" cy="803679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1D9A09-DCC3-49E5-A749-E0448DCEF4A5}">
      <dsp:nvSpPr>
        <dsp:cNvPr id="0" name=""/>
        <dsp:cNvSpPr/>
      </dsp:nvSpPr>
      <dsp:spPr>
        <a:xfrm>
          <a:off x="3211500" y="366583"/>
          <a:ext cx="2305194" cy="8036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Свойства</a:t>
          </a:r>
          <a:endParaRPr lang="ru-RU" sz="3200" b="1" kern="1200" dirty="0"/>
        </a:p>
      </dsp:txBody>
      <dsp:txXfrm>
        <a:off x="3235039" y="390122"/>
        <a:ext cx="2258116" cy="756601"/>
      </dsp:txXfrm>
    </dsp:sp>
    <dsp:sp modelId="{C968E78D-261A-4CFE-A025-F0511B33963D}">
      <dsp:nvSpPr>
        <dsp:cNvPr id="0" name=""/>
        <dsp:cNvSpPr/>
      </dsp:nvSpPr>
      <dsp:spPr>
        <a:xfrm>
          <a:off x="5" y="1512164"/>
          <a:ext cx="2468483" cy="714246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293FE-140F-4882-9672-9EA079E02DD9}">
      <dsp:nvSpPr>
        <dsp:cNvPr id="0" name=""/>
        <dsp:cNvSpPr/>
      </dsp:nvSpPr>
      <dsp:spPr>
        <a:xfrm>
          <a:off x="221346" y="1722437"/>
          <a:ext cx="2468483" cy="7142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целостность</a:t>
          </a:r>
          <a:endParaRPr lang="ru-RU" sz="2800" kern="1200" dirty="0"/>
        </a:p>
      </dsp:txBody>
      <dsp:txXfrm>
        <a:off x="242266" y="1743357"/>
        <a:ext cx="2426643" cy="672406"/>
      </dsp:txXfrm>
    </dsp:sp>
    <dsp:sp modelId="{D87050DF-9D45-433D-ADFF-09E306222479}">
      <dsp:nvSpPr>
        <dsp:cNvPr id="0" name=""/>
        <dsp:cNvSpPr/>
      </dsp:nvSpPr>
      <dsp:spPr>
        <a:xfrm>
          <a:off x="72018" y="2808311"/>
          <a:ext cx="2101744" cy="1264959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54E566-230D-4A6E-B66F-8DA58AEE0C52}">
      <dsp:nvSpPr>
        <dsp:cNvPr id="0" name=""/>
        <dsp:cNvSpPr/>
      </dsp:nvSpPr>
      <dsp:spPr>
        <a:xfrm>
          <a:off x="293359" y="3018584"/>
          <a:ext cx="2101744" cy="1264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взаимосвязь между компонентам</a:t>
          </a:r>
          <a:endParaRPr lang="ru-RU" sz="2400" kern="1200" dirty="0"/>
        </a:p>
      </dsp:txBody>
      <dsp:txXfrm>
        <a:off x="330408" y="3055633"/>
        <a:ext cx="2027646" cy="1190861"/>
      </dsp:txXfrm>
    </dsp:sp>
    <dsp:sp modelId="{97583A39-237B-403F-AB29-A82464CF54D5}">
      <dsp:nvSpPr>
        <dsp:cNvPr id="0" name=""/>
        <dsp:cNvSpPr/>
      </dsp:nvSpPr>
      <dsp:spPr>
        <a:xfrm>
          <a:off x="3096351" y="1512164"/>
          <a:ext cx="2368342" cy="675842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5801D-135C-41C0-B025-8C60D77DD88C}">
      <dsp:nvSpPr>
        <dsp:cNvPr id="0" name=""/>
        <dsp:cNvSpPr/>
      </dsp:nvSpPr>
      <dsp:spPr>
        <a:xfrm>
          <a:off x="3317692" y="1722437"/>
          <a:ext cx="2368342" cy="6758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ритмичность </a:t>
          </a:r>
          <a:endParaRPr lang="ru-RU" sz="2800" kern="1200" dirty="0"/>
        </a:p>
      </dsp:txBody>
      <dsp:txXfrm>
        <a:off x="3337487" y="1742232"/>
        <a:ext cx="2328752" cy="636252"/>
      </dsp:txXfrm>
    </dsp:sp>
    <dsp:sp modelId="{3FADB1CE-5E75-430D-8F30-B0FB9FF040C7}">
      <dsp:nvSpPr>
        <dsp:cNvPr id="0" name=""/>
        <dsp:cNvSpPr/>
      </dsp:nvSpPr>
      <dsp:spPr>
        <a:xfrm>
          <a:off x="2952325" y="2736309"/>
          <a:ext cx="2236268" cy="1264959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62EC5E-6320-44A6-8DD7-9795A3A04C6F}">
      <dsp:nvSpPr>
        <dsp:cNvPr id="0" name=""/>
        <dsp:cNvSpPr/>
      </dsp:nvSpPr>
      <dsp:spPr>
        <a:xfrm>
          <a:off x="3173665" y="2946583"/>
          <a:ext cx="2236268" cy="1264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повторяемость явлений во времени</a:t>
          </a:r>
          <a:endParaRPr lang="ru-RU" sz="2400" kern="1200" dirty="0"/>
        </a:p>
      </dsp:txBody>
      <dsp:txXfrm>
        <a:off x="3210714" y="2983632"/>
        <a:ext cx="2162170" cy="1190861"/>
      </dsp:txXfrm>
    </dsp:sp>
    <dsp:sp modelId="{FF104E37-9DBA-4D89-ACEC-C75E794FE3B7}">
      <dsp:nvSpPr>
        <dsp:cNvPr id="0" name=""/>
        <dsp:cNvSpPr/>
      </dsp:nvSpPr>
      <dsp:spPr>
        <a:xfrm>
          <a:off x="6221289" y="1489091"/>
          <a:ext cx="2342346" cy="678536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4513A-5E51-4013-8257-217D76AC8E70}">
      <dsp:nvSpPr>
        <dsp:cNvPr id="0" name=""/>
        <dsp:cNvSpPr/>
      </dsp:nvSpPr>
      <dsp:spPr>
        <a:xfrm>
          <a:off x="6442629" y="1699364"/>
          <a:ext cx="2342346" cy="6785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зональность</a:t>
          </a:r>
          <a:r>
            <a:rPr lang="ru-RU" sz="3100" kern="1200" dirty="0" smtClean="0"/>
            <a:t> </a:t>
          </a:r>
          <a:endParaRPr lang="ru-RU" sz="3100" kern="1200" dirty="0"/>
        </a:p>
      </dsp:txBody>
      <dsp:txXfrm>
        <a:off x="6462503" y="1719238"/>
        <a:ext cx="2302598" cy="638788"/>
      </dsp:txXfrm>
    </dsp:sp>
    <dsp:sp modelId="{A241893D-360D-4B6A-9A20-76AE68795A5E}">
      <dsp:nvSpPr>
        <dsp:cNvPr id="0" name=""/>
        <dsp:cNvSpPr/>
      </dsp:nvSpPr>
      <dsp:spPr>
        <a:xfrm>
          <a:off x="5665046" y="2779558"/>
          <a:ext cx="2898589" cy="1264959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C5A7F-ECAD-460B-94DA-ED28EBC06815}">
      <dsp:nvSpPr>
        <dsp:cNvPr id="0" name=""/>
        <dsp:cNvSpPr/>
      </dsp:nvSpPr>
      <dsp:spPr>
        <a:xfrm>
          <a:off x="5886386" y="2989831"/>
          <a:ext cx="2898589" cy="1264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смена ПК от экватора к полюсам и от подножия горы к вершине</a:t>
          </a:r>
          <a:endParaRPr lang="ru-RU" sz="2400" kern="1200" dirty="0"/>
        </a:p>
      </dsp:txBody>
      <dsp:txXfrm>
        <a:off x="5923435" y="3026880"/>
        <a:ext cx="2824491" cy="1190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E98D5-7FBA-48D3-9DE0-67B322516413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C3EC1-9894-4373-966F-EB4320BE82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</a:t>
            </a:r>
            <a:r>
              <a:rPr lang="ru-RU" baseline="0" dirty="0" smtClean="0"/>
              <a:t> появится название урока «Географическая оболочка».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542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 </a:t>
            </a:r>
            <a:r>
              <a:rPr lang="ru-RU" baseline="0" dirty="0" smtClean="0"/>
              <a:t>щелчке будет появляться ответ на каждый вопрос.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7B15C-D00C-418B-BB8B-3ED204347FB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 щелчке на маленькие рисунки будут появляться</a:t>
            </a:r>
            <a:r>
              <a:rPr lang="ru-RU" baseline="0" dirty="0" smtClean="0"/>
              <a:t> их большие варианты. При щелчке на большой рисунок он исчезнет.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2119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 щелчке на маленький рисунок появится его большой вариант. Если щелкнуть по большому рисунку, то он исчезнет.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64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щелчку появляется вопрос №2, №3, №4.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появится определение понятию «Географическая оболочка».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973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появления текста о границах ГО, необходимо</a:t>
            </a:r>
            <a:r>
              <a:rPr lang="ru-RU" baseline="0" dirty="0" smtClean="0"/>
              <a:t> щелкнуть на пустом месте.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485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Информация появляется по щелчку.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Щелкнуть по значку «проверка» и появится заполненная схема</a:t>
            </a:r>
            <a:r>
              <a:rPr lang="ru-RU" baseline="0" dirty="0" smtClean="0"/>
              <a:t> для проверки.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201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Щелкнуть по значку «проверка» и появится заполненная таблица </a:t>
            </a:r>
            <a:r>
              <a:rPr lang="ru-RU" baseline="0" dirty="0" smtClean="0"/>
              <a:t>для проверки.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835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Щелкнуть по значку «проверка» и появится заполненная таблица</a:t>
            </a:r>
            <a:r>
              <a:rPr lang="ru-RU" baseline="0" dirty="0" smtClean="0"/>
              <a:t> для проверки.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C3EC1-9894-4373-966F-EB4320BE826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04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48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7500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72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372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894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80563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90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237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0852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626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0A17E-1A07-4A7D-9825-1087EC797948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D81D-6CBE-41E4-973B-08922C2D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22.04.2021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62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12" Type="http://schemas.microsoft.com/office/2007/relationships/hdphoto" Target="../media/hdphoto3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9.png"/><Relationship Id="rId5" Type="http://schemas.openxmlformats.org/officeDocument/2006/relationships/diagramLayout" Target="../diagrams/layout1.xml"/><Relationship Id="rId10" Type="http://schemas.microsoft.com/office/2007/relationships/hdphoto" Target="../media/hdphoto2.wdp"/><Relationship Id="rId4" Type="http://schemas.openxmlformats.org/officeDocument/2006/relationships/diagramData" Target="../diagrams/data1.xml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slide" Target="slide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3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slide" Target="slide26.xml"/><Relationship Id="rId3" Type="http://schemas.openxmlformats.org/officeDocument/2006/relationships/image" Target="../media/image24.jpeg"/><Relationship Id="rId7" Type="http://schemas.openxmlformats.org/officeDocument/2006/relationships/slide" Target="slide20.xml"/><Relationship Id="rId12" Type="http://schemas.openxmlformats.org/officeDocument/2006/relationships/slide" Target="slide25.xml"/><Relationship Id="rId2" Type="http://schemas.openxmlformats.org/officeDocument/2006/relationships/image" Target="../media/image4.jpeg"/><Relationship Id="rId16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slide" Target="slide24.xml"/><Relationship Id="rId5" Type="http://schemas.openxmlformats.org/officeDocument/2006/relationships/slide" Target="slide19.xml"/><Relationship Id="rId15" Type="http://schemas.openxmlformats.org/officeDocument/2006/relationships/image" Target="../media/image27.jpeg"/><Relationship Id="rId10" Type="http://schemas.openxmlformats.org/officeDocument/2006/relationships/slide" Target="slide23.xml"/><Relationship Id="rId4" Type="http://schemas.openxmlformats.org/officeDocument/2006/relationships/image" Target="../media/image25.jpeg"/><Relationship Id="rId9" Type="http://schemas.openxmlformats.org/officeDocument/2006/relationships/slide" Target="slide22.xml"/><Relationship Id="rId14" Type="http://schemas.openxmlformats.org/officeDocument/2006/relationships/slide" Target="slide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34.png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4.jpe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9.wmf"/><Relationship Id="rId4" Type="http://schemas.openxmlformats.org/officeDocument/2006/relationships/image" Target="../media/image37.jpeg"/><Relationship Id="rId9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slide" Target="slide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geolike.ru/page/gl_5281.htm" TargetMode="External"/><Relationship Id="rId13" Type="http://schemas.openxmlformats.org/officeDocument/2006/relationships/hyperlink" Target="https://sites.google.com/site/potreblenieprirodnyhresursov/" TargetMode="External"/><Relationship Id="rId3" Type="http://schemas.openxmlformats.org/officeDocument/2006/relationships/hyperlink" Target="https://geographyofrussia.com/vysotnaya-poyasnost/" TargetMode="External"/><Relationship Id="rId7" Type="http://schemas.openxmlformats.org/officeDocument/2006/relationships/hyperlink" Target="http://geoman.ru/geography/item/f00/s02/e0002459/index.shtml" TargetMode="External"/><Relationship Id="rId12" Type="http://schemas.openxmlformats.org/officeDocument/2006/relationships/hyperlink" Target="http://rui-tur.ru/geograficheskaya-obolochka-6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dufuture.biz/index.php?title=%D0%A4%D0%B0%D0%B9%D0%BB:1-06-013.jpg" TargetMode="External"/><Relationship Id="rId11" Type="http://schemas.openxmlformats.org/officeDocument/2006/relationships/hyperlink" Target="http://www.geo-site.ru/index.php/2011-01-11-14-47-10/87-2011-01-10-19-51-33/311-go-svoistva.html" TargetMode="External"/><Relationship Id="rId5" Type="http://schemas.openxmlformats.org/officeDocument/2006/relationships/hyperlink" Target="http://kursak.net/sostav-i-stroenie-geograficheskoj-obolochki-go/" TargetMode="External"/><Relationship Id="rId15" Type="http://schemas.openxmlformats.org/officeDocument/2006/relationships/slide" Target="slide1.xml"/><Relationship Id="rId10" Type="http://schemas.openxmlformats.org/officeDocument/2006/relationships/hyperlink" Target="http://scienceland.info/geography6/geographic-features" TargetMode="External"/><Relationship Id="rId4" Type="http://schemas.openxmlformats.org/officeDocument/2006/relationships/hyperlink" Target="https://reader.lecta.rosuchebnik.ru/demo/7725/data/chapter11.xhtml" TargetMode="External"/><Relationship Id="rId9" Type="http://schemas.openxmlformats.org/officeDocument/2006/relationships/hyperlink" Target="http://horosho-ufa.ru/collection/tovary/product/plakat-krugovorot-vody-v-prirode" TargetMode="External"/><Relationship Id="rId14" Type="http://schemas.openxmlformats.org/officeDocument/2006/relationships/image" Target="../media/image42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4.emf"/><Relationship Id="rId5" Type="http://schemas.openxmlformats.org/officeDocument/2006/relationships/package" Target="../embeddings/Microsoft_PowerPoint_Slide.sldx"/><Relationship Id="rId4" Type="http://schemas.openxmlformats.org/officeDocument/2006/relationships/slide" Target="slide18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47.jpeg"/><Relationship Id="rId18" Type="http://schemas.microsoft.com/office/2007/relationships/hdphoto" Target="../media/hdphoto4.wdp"/><Relationship Id="rId26" Type="http://schemas.openxmlformats.org/officeDocument/2006/relationships/image" Target="../media/image55.png"/><Relationship Id="rId3" Type="http://schemas.openxmlformats.org/officeDocument/2006/relationships/image" Target="../media/image4.jpeg"/><Relationship Id="rId21" Type="http://schemas.openxmlformats.org/officeDocument/2006/relationships/image" Target="../media/image52.png"/><Relationship Id="rId7" Type="http://schemas.openxmlformats.org/officeDocument/2006/relationships/diagramColors" Target="../diagrams/colors4.xml"/><Relationship Id="rId12" Type="http://schemas.microsoft.com/office/2007/relationships/hdphoto" Target="../media/hdphoto6.wdp"/><Relationship Id="rId17" Type="http://schemas.openxmlformats.org/officeDocument/2006/relationships/image" Target="../media/image34.png"/><Relationship Id="rId25" Type="http://schemas.openxmlformats.org/officeDocument/2006/relationships/image" Target="../media/image54.png"/><Relationship Id="rId33" Type="http://schemas.openxmlformats.org/officeDocument/2006/relationships/slide" Target="slide14.xml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0.jpeg"/><Relationship Id="rId20" Type="http://schemas.microsoft.com/office/2007/relationships/hdphoto" Target="../media/hdphoto7.wdp"/><Relationship Id="rId29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46.png"/><Relationship Id="rId24" Type="http://schemas.microsoft.com/office/2007/relationships/hdphoto" Target="../media/hdphoto9.wdp"/><Relationship Id="rId32" Type="http://schemas.openxmlformats.org/officeDocument/2006/relationships/image" Target="../media/image61.jpeg"/><Relationship Id="rId5" Type="http://schemas.openxmlformats.org/officeDocument/2006/relationships/diagramLayout" Target="../diagrams/layout4.xml"/><Relationship Id="rId15" Type="http://schemas.openxmlformats.org/officeDocument/2006/relationships/image" Target="../media/image49.jpeg"/><Relationship Id="rId23" Type="http://schemas.openxmlformats.org/officeDocument/2006/relationships/image" Target="../media/image53.png"/><Relationship Id="rId28" Type="http://schemas.openxmlformats.org/officeDocument/2006/relationships/image" Target="../media/image57.jpeg"/><Relationship Id="rId10" Type="http://schemas.microsoft.com/office/2007/relationships/hdphoto" Target="../media/hdphoto5.wdp"/><Relationship Id="rId19" Type="http://schemas.openxmlformats.org/officeDocument/2006/relationships/image" Target="../media/image51.png"/><Relationship Id="rId31" Type="http://schemas.openxmlformats.org/officeDocument/2006/relationships/image" Target="../media/image60.jpeg"/><Relationship Id="rId4" Type="http://schemas.openxmlformats.org/officeDocument/2006/relationships/diagramData" Target="../diagrams/data4.xml"/><Relationship Id="rId9" Type="http://schemas.openxmlformats.org/officeDocument/2006/relationships/image" Target="../media/image45.png"/><Relationship Id="rId14" Type="http://schemas.openxmlformats.org/officeDocument/2006/relationships/image" Target="../media/image48.jpeg"/><Relationship Id="rId22" Type="http://schemas.microsoft.com/office/2007/relationships/hdphoto" Target="../media/hdphoto8.wdp"/><Relationship Id="rId27" Type="http://schemas.openxmlformats.org/officeDocument/2006/relationships/image" Target="../media/image56.jpeg"/><Relationship Id="rId30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8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msk_v_ekologicheskom_foru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714356"/>
            <a:ext cx="3714776" cy="371477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  <a:scene3d>
            <a:camera prst="orthographicFront"/>
            <a:lightRig rig="threePt" dir="t"/>
          </a:scene3d>
          <a:sp3d extrusionH="127000">
            <a:bevelB w="139700" prst="cross"/>
          </a:sp3d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9512" y="1279082"/>
            <a:ext cx="61926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Географическая оболочка (геосфера)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84776" y="5293594"/>
            <a:ext cx="1979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404F21"/>
                </a:solidFill>
              </a:rPr>
              <a:t>Автор:</a:t>
            </a:r>
            <a:r>
              <a:rPr lang="ru-RU" sz="1400" dirty="0" smtClean="0">
                <a:solidFill>
                  <a:srgbClr val="404F21"/>
                </a:solidFill>
              </a:rPr>
              <a:t> </a:t>
            </a:r>
            <a:r>
              <a:rPr lang="ru-RU" sz="1400" b="1" i="1" dirty="0" smtClean="0">
                <a:solidFill>
                  <a:srgbClr val="404F21"/>
                </a:solidFill>
              </a:rPr>
              <a:t>Колышкина              Елена Владимировна</a:t>
            </a:r>
          </a:p>
          <a:p>
            <a:r>
              <a:rPr lang="ru-RU" sz="1400" dirty="0" smtClean="0">
                <a:solidFill>
                  <a:srgbClr val="404F21"/>
                </a:solidFill>
              </a:rPr>
              <a:t>учитель географии                 высшей квалификации</a:t>
            </a:r>
          </a:p>
          <a:p>
            <a:r>
              <a:rPr lang="ru-RU" sz="1400" dirty="0" smtClean="0">
                <a:solidFill>
                  <a:srgbClr val="404F21"/>
                </a:solidFill>
              </a:rPr>
              <a:t>МБОУ СОШ №179</a:t>
            </a:r>
          </a:p>
          <a:p>
            <a:r>
              <a:rPr lang="ru-RU" sz="1400" dirty="0" smtClean="0">
                <a:solidFill>
                  <a:srgbClr val="404F21"/>
                </a:solidFill>
              </a:rPr>
              <a:t>Новосибирск, </a:t>
            </a:r>
            <a:r>
              <a:rPr lang="ru-RU" sz="1400" dirty="0" smtClean="0">
                <a:solidFill>
                  <a:srgbClr val="404F21"/>
                </a:solidFill>
              </a:rPr>
              <a:t>2021 </a:t>
            </a:r>
            <a:r>
              <a:rPr lang="ru-RU" sz="1400" dirty="0" smtClean="0">
                <a:solidFill>
                  <a:srgbClr val="404F21"/>
                </a:solidFill>
              </a:rPr>
              <a:t>год</a:t>
            </a:r>
            <a:endParaRPr lang="ru-RU" sz="1400" dirty="0">
              <a:solidFill>
                <a:srgbClr val="404F21"/>
              </a:solidFill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251520" y="5949280"/>
            <a:ext cx="864096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ресурсы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251520" y="6309320"/>
            <a:ext cx="864096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навигация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7944" y="6381328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7 класс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20" descr="geogr2priroda1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8356" y="1729364"/>
            <a:ext cx="1930824" cy="1808726"/>
          </a:xfrm>
          <a:prstGeom prst="ellipse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2420888"/>
            <a:ext cx="6215849" cy="30446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8881" y="204764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Взаимодействие оболочек 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928" y="1284242"/>
            <a:ext cx="85008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 smtClean="0"/>
              <a:t>Приведите примеры взаимодействия </a:t>
            </a:r>
          </a:p>
          <a:p>
            <a:pPr algn="ctr"/>
            <a:r>
              <a:rPr lang="ru-RU" sz="2600" dirty="0" smtClean="0"/>
              <a:t>земных оболочек между собой. </a:t>
            </a:r>
          </a:p>
          <a:p>
            <a:r>
              <a:rPr lang="ru-RU" sz="2600" dirty="0"/>
              <a:t> </a:t>
            </a:r>
            <a:r>
              <a:rPr lang="ru-RU" sz="2600" dirty="0" smtClean="0"/>
              <a:t>     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2" y="2956830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ПРИМЕР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62420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444" y="68134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8881" y="190136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Круговороты веществ и энергии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007" y="1101971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 smtClean="0"/>
              <a:t>Все </a:t>
            </a:r>
            <a:r>
              <a:rPr lang="ru-RU" sz="2400" dirty="0"/>
              <a:t>компоненты географической оболочки связаны в единое целое посредством круговорота веществ и энергии, благодаря которому осуществляется обмен веществ между оболочками</a:t>
            </a:r>
            <a:r>
              <a:rPr lang="ru-RU" sz="2400" dirty="0" smtClean="0"/>
              <a:t>.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endParaRPr lang="ru-RU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600" y="2564904"/>
            <a:ext cx="3581098" cy="24278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7142" y="3130419"/>
            <a:ext cx="3498876" cy="257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3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Проблемный вопрос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184414439"/>
              </p:ext>
            </p:extLst>
          </p:nvPr>
        </p:nvGraphicFramePr>
        <p:xfrm>
          <a:off x="647564" y="2588593"/>
          <a:ext cx="7848872" cy="3697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Picture 4" descr="http://www.topauthor.ru/uploads/2013-05/original/7fc22b6c4b0a1aec4390e9bc846bcc45.jpe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644" t="8270" r="9201" b="9789"/>
          <a:stretch/>
        </p:blipFill>
        <p:spPr bwMode="auto">
          <a:xfrm>
            <a:off x="1311306" y="4635371"/>
            <a:ext cx="1774599" cy="145537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funlib.ru/cimg/2014/101613/5712918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11306" y="2687899"/>
            <a:ext cx="1774598" cy="146479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49646" y="2957523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/>
              <a:t>Солнечная </a:t>
            </a:r>
          </a:p>
          <a:p>
            <a:pPr lvl="0" algn="ctr"/>
            <a:r>
              <a:rPr lang="ru-RU" sz="3200" dirty="0" smtClean="0"/>
              <a:t>энергия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49646" y="4846449"/>
            <a:ext cx="4176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/>
              <a:t>Внутренняя </a:t>
            </a:r>
          </a:p>
          <a:p>
            <a:pPr lvl="0" algn="ctr"/>
            <a:r>
              <a:rPr lang="ru-RU" sz="3200" dirty="0" smtClean="0"/>
              <a:t>энергия Земли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888722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5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Каковы движущие силы процессов и явлений в географической оболочке? Благодаря чему она развивается? Приведите примеры, подтверждающие            ваши высказывания.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73338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Работа в группах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4731" y="1268760"/>
            <a:ext cx="807426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и 2 группы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заполнение схемы «Свойства географической оболочки».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и 4 группы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заполнение таблицы «Свойства географической оболочки».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и 6 группы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заполнение таблицы «Этапы развития географической оболочки».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5856" y="4945338"/>
            <a:ext cx="2961470" cy="170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Свойства                             географической оболочки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519192409"/>
              </p:ext>
            </p:extLst>
          </p:nvPr>
        </p:nvGraphicFramePr>
        <p:xfrm>
          <a:off x="-18738" y="1582358"/>
          <a:ext cx="8784976" cy="3706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9552" y="32849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" name="Правая фигурная скобка 33"/>
          <p:cNvSpPr/>
          <p:nvPr/>
        </p:nvSpPr>
        <p:spPr>
          <a:xfrm rot="5400000">
            <a:off x="4365728" y="1338643"/>
            <a:ext cx="493947" cy="8344549"/>
          </a:xfrm>
          <a:prstGeom prst="rightBrace">
            <a:avLst>
              <a:gd name="adj1" fmla="val 17292"/>
              <a:gd name="adj2" fmla="val 51302"/>
            </a:avLst>
          </a:prstGeom>
          <a:ln w="222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3203848" y="5729035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ПРИМЕРЫ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4031940" y="6331380"/>
            <a:ext cx="1080120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проверка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92280" y="188639"/>
            <a:ext cx="189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861289" y="6611779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5585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6390" y="34384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Таблица «Свойства ГО»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196752"/>
          <a:ext cx="8640960" cy="3717916"/>
        </p:xfrm>
        <a:graphic>
          <a:graphicData uri="http://schemas.openxmlformats.org/drawingml/2006/table">
            <a:tbl>
              <a:tblPr/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Свойства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Причины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Следствие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26" name="Picture 2" descr="C:\Documents and Settings\Администратор\Рабочий стол\32451c80e36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4096" cy="864096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4103948" y="6283777"/>
            <a:ext cx="1080120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проверка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188639"/>
            <a:ext cx="189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23928" y="6611779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03538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4600" y="151179"/>
            <a:ext cx="8784976" cy="6555641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Этапы развития ГО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948462"/>
              </p:ext>
            </p:extLst>
          </p:nvPr>
        </p:nvGraphicFramePr>
        <p:xfrm>
          <a:off x="251520" y="980728"/>
          <a:ext cx="8640960" cy="4017389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1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+mn-lt"/>
                          <a:ea typeface="Calibri"/>
                          <a:cs typeface="Times New Roman"/>
                        </a:rPr>
                        <a:t>Этапы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+mn-lt"/>
                          <a:ea typeface="Calibri"/>
                          <a:cs typeface="Times New Roman"/>
                        </a:rPr>
                        <a:t>Длительность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+mn-lt"/>
                          <a:ea typeface="Calibri"/>
                          <a:cs typeface="Times New Roman"/>
                        </a:rPr>
                        <a:t>События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24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46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40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5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4175956" y="6324110"/>
            <a:ext cx="1080120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проверка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92280" y="188639"/>
            <a:ext cx="189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95936" y="6637917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Проверим знания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2" name="Схема 31"/>
          <p:cNvGraphicFramePr/>
          <p:nvPr/>
        </p:nvGraphicFramePr>
        <p:xfrm>
          <a:off x="251520" y="908720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971600" y="908720"/>
            <a:ext cx="7920880" cy="79208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Это оболочка Земли, включающая нижнюю часть атмосферы, верхнюю часть литосферы, всю гидросферу и биосферу. </a:t>
            </a:r>
            <a:endParaRPr lang="ru-RU" sz="2200" dirty="0"/>
          </a:p>
        </p:txBody>
      </p:sp>
      <p:sp>
        <p:nvSpPr>
          <p:cNvPr id="34" name="TextBox 33"/>
          <p:cNvSpPr txBox="1"/>
          <p:nvPr/>
        </p:nvSpPr>
        <p:spPr>
          <a:xfrm>
            <a:off x="971600" y="1844824"/>
            <a:ext cx="792088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Климат, вода, почва, горные породы, растения, животные, рельеф, человек. </a:t>
            </a:r>
            <a:endParaRPr lang="ru-RU" sz="2200" dirty="0"/>
          </a:p>
        </p:txBody>
      </p:sp>
      <p:sp>
        <p:nvSpPr>
          <p:cNvPr id="35" name="TextBox 34"/>
          <p:cNvSpPr txBox="1"/>
          <p:nvPr/>
        </p:nvSpPr>
        <p:spPr>
          <a:xfrm>
            <a:off x="971600" y="2780928"/>
            <a:ext cx="792088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Целостность, ритмичность, зональность.</a:t>
            </a:r>
          </a:p>
          <a:p>
            <a:endParaRPr lang="ru-RU" sz="2200" dirty="0"/>
          </a:p>
        </p:txBody>
      </p:sp>
      <p:sp>
        <p:nvSpPr>
          <p:cNvPr id="37" name="TextBox 36"/>
          <p:cNvSpPr txBox="1"/>
          <p:nvPr/>
        </p:nvSpPr>
        <p:spPr>
          <a:xfrm>
            <a:off x="971600" y="3717032"/>
            <a:ext cx="792088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Непрерывным обменом веществ и энергии (круговорот воды, биологический круговорот и др.).</a:t>
            </a:r>
            <a:endParaRPr lang="ru-RU" sz="2200" dirty="0"/>
          </a:p>
        </p:txBody>
      </p:sp>
      <p:sp>
        <p:nvSpPr>
          <p:cNvPr id="38" name="TextBox 37"/>
          <p:cNvSpPr txBox="1"/>
          <p:nvPr/>
        </p:nvSpPr>
        <p:spPr>
          <a:xfrm>
            <a:off x="971600" y="4632672"/>
            <a:ext cx="792088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В закономерной смене природных комплексов от экватора к полюсам и от подножия горы к вершине.</a:t>
            </a:r>
            <a:endParaRPr lang="ru-RU" sz="2200" dirty="0"/>
          </a:p>
        </p:txBody>
      </p:sp>
      <p:sp>
        <p:nvSpPr>
          <p:cNvPr id="39" name="TextBox 38"/>
          <p:cNvSpPr txBox="1"/>
          <p:nvPr/>
        </p:nvSpPr>
        <p:spPr>
          <a:xfrm>
            <a:off x="971600" y="5560035"/>
            <a:ext cx="792088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Смена дня и ночи, смена времен года, прилив - отлив, ритмы солнечной активности, период сна и бодрствования и др.  </a:t>
            </a:r>
            <a:endParaRPr lang="ru-RU" sz="2200" dirty="0"/>
          </a:p>
        </p:txBody>
      </p:sp>
      <p:pic>
        <p:nvPicPr>
          <p:cNvPr id="13" name="Picture 2" descr="H:\Тимошкин\Презентации\география\картинки\img.jpg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655" y="508148"/>
            <a:ext cx="702934" cy="69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От игры к знаниям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Администратор\Рабочий стол\hello_html_36f9e8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904931" cy="1080120"/>
          </a:xfrm>
          <a:prstGeom prst="rect">
            <a:avLst/>
          </a:prstGeom>
          <a:noFill/>
          <a:ln w="66675" cap="rnd" cmpd="dbl">
            <a:solidFill>
              <a:schemeClr val="accent3">
                <a:lumMod val="75000"/>
              </a:schemeClr>
            </a:solidFill>
          </a:ln>
          <a:effectLst/>
          <a:scene3d>
            <a:camera prst="isometricOffAxis1Right"/>
            <a:lightRig rig="glow" dir="t"/>
          </a:scene3d>
          <a:sp3d/>
        </p:spPr>
      </p:pic>
      <p:pic>
        <p:nvPicPr>
          <p:cNvPr id="7" name="Picture 20" descr="geogr2priroda1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908720"/>
            <a:ext cx="460851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Администратор\Рабочий стол\hello_html_4a0bda06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908719"/>
            <a:ext cx="1584176" cy="1872209"/>
          </a:xfrm>
          <a:prstGeom prst="rect">
            <a:avLst/>
          </a:prstGeom>
          <a:noFill/>
        </p:spPr>
      </p:pic>
      <p:pic>
        <p:nvPicPr>
          <p:cNvPr id="9" name="Picture 2" descr="C:\Documents and Settings\Администратор\Рабочий стол\hello_html_4a0bda06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908720"/>
            <a:ext cx="1596178" cy="1872208"/>
          </a:xfrm>
          <a:prstGeom prst="rect">
            <a:avLst/>
          </a:prstGeom>
          <a:noFill/>
        </p:spPr>
      </p:pic>
      <p:pic>
        <p:nvPicPr>
          <p:cNvPr id="10" name="Picture 2" descr="C:\Documents and Settings\Администратор\Рабочий стол\hello_html_4a0bda06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7082" y="908719"/>
            <a:ext cx="1539174" cy="1872209"/>
          </a:xfrm>
          <a:prstGeom prst="rect">
            <a:avLst/>
          </a:prstGeom>
          <a:noFill/>
        </p:spPr>
      </p:pic>
      <p:pic>
        <p:nvPicPr>
          <p:cNvPr id="11" name="Picture 2" descr="C:\Documents and Settings\Администратор\Рабочий стол\hello_html_4a0bda06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1584176" cy="1872208"/>
          </a:xfrm>
          <a:prstGeom prst="rect">
            <a:avLst/>
          </a:prstGeom>
          <a:noFill/>
        </p:spPr>
      </p:pic>
      <p:pic>
        <p:nvPicPr>
          <p:cNvPr id="12" name="Picture 2" descr="C:\Documents and Settings\Администратор\Рабочий стол\hello_html_4a0bda06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1611180" cy="1872208"/>
          </a:xfrm>
          <a:prstGeom prst="rect">
            <a:avLst/>
          </a:prstGeom>
          <a:noFill/>
        </p:spPr>
      </p:pic>
      <p:pic>
        <p:nvPicPr>
          <p:cNvPr id="13" name="Picture 2" descr="C:\Documents and Settings\Администратор\Рабочий стол\hello_html_4a0bda06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780928"/>
            <a:ext cx="1512169" cy="1872208"/>
          </a:xfrm>
          <a:prstGeom prst="rect">
            <a:avLst/>
          </a:prstGeom>
          <a:noFill/>
        </p:spPr>
      </p:pic>
      <p:pic>
        <p:nvPicPr>
          <p:cNvPr id="14" name="Picture 2" descr="C:\Documents and Settings\Администратор\Рабочий стол\hello_html_4a0bda06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653136"/>
            <a:ext cx="1584176" cy="1872208"/>
          </a:xfrm>
          <a:prstGeom prst="rect">
            <a:avLst/>
          </a:prstGeom>
          <a:noFill/>
        </p:spPr>
      </p:pic>
      <p:pic>
        <p:nvPicPr>
          <p:cNvPr id="15" name="Picture 2" descr="C:\Documents and Settings\Администратор\Рабочий стол\hello_html_4a0bda06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653136"/>
            <a:ext cx="1611180" cy="1872208"/>
          </a:xfrm>
          <a:prstGeom prst="rect">
            <a:avLst/>
          </a:prstGeom>
          <a:noFill/>
        </p:spPr>
      </p:pic>
      <p:pic>
        <p:nvPicPr>
          <p:cNvPr id="16" name="Picture 2" descr="C:\Documents and Settings\Администратор\Рабочий стол\hello_html_4a0bda06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653136"/>
            <a:ext cx="1512167" cy="1872208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059832" y="980728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0" y="98072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98072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3</a:t>
            </a:r>
            <a:endParaRPr lang="ru-RU" sz="3200" dirty="0"/>
          </a:p>
        </p:txBody>
      </p:sp>
      <p:sp>
        <p:nvSpPr>
          <p:cNvPr id="21" name="TextBox 20"/>
          <p:cNvSpPr txBox="1"/>
          <p:nvPr/>
        </p:nvSpPr>
        <p:spPr>
          <a:xfrm>
            <a:off x="3059832" y="2852936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22" name="TextBox 21"/>
          <p:cNvSpPr txBox="1"/>
          <p:nvPr/>
        </p:nvSpPr>
        <p:spPr>
          <a:xfrm>
            <a:off x="4644008" y="2852936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6084168" y="2852936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6</a:t>
            </a:r>
            <a:endParaRPr lang="ru-RU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3059832" y="472514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7</a:t>
            </a:r>
            <a:endParaRPr lang="ru-RU" sz="3200" dirty="0"/>
          </a:p>
        </p:txBody>
      </p:sp>
      <p:sp>
        <p:nvSpPr>
          <p:cNvPr id="25" name="TextBox 24"/>
          <p:cNvSpPr txBox="1"/>
          <p:nvPr/>
        </p:nvSpPr>
        <p:spPr>
          <a:xfrm>
            <a:off x="4644008" y="472514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8</a:t>
            </a:r>
            <a:endParaRPr lang="ru-RU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6156176" y="472514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9</a:t>
            </a:r>
            <a:endParaRPr lang="ru-RU" sz="3200" dirty="0"/>
          </a:p>
        </p:txBody>
      </p:sp>
      <p:pic>
        <p:nvPicPr>
          <p:cNvPr id="27" name="Рисунок 26" descr="237.jpg"/>
          <p:cNvPicPr>
            <a:picLocks noChangeAspect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0391" y="5386402"/>
            <a:ext cx="780060" cy="922918"/>
          </a:xfrm>
          <a:prstGeom prst="rect">
            <a:avLst/>
          </a:prstGeom>
        </p:spPr>
      </p:pic>
      <p:sp>
        <p:nvSpPr>
          <p:cNvPr id="29" name="TextBox 28">
            <a:hlinkClick r:id="rId16" action="ppaction://hlinksldjump"/>
          </p:cNvPr>
          <p:cNvSpPr txBox="1"/>
          <p:nvPr/>
        </p:nvSpPr>
        <p:spPr>
          <a:xfrm>
            <a:off x="251520" y="6309320"/>
            <a:ext cx="1080120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правила игры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TextBox 27">
            <a:hlinkClick r:id="" action="ppaction://hlinkshowjump?jump=endshow"/>
          </p:cNvPr>
          <p:cNvSpPr txBox="1"/>
          <p:nvPr/>
        </p:nvSpPr>
        <p:spPr>
          <a:xfrm>
            <a:off x="8100392" y="6309320"/>
            <a:ext cx="792088" cy="27699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3">
                    <a:lumMod val="50000"/>
                  </a:schemeClr>
                </a:solidFill>
              </a:rPr>
              <a:t>выход</a:t>
            </a:r>
            <a:endParaRPr lang="ru-RU" sz="1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5516" y="197345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899592" y="1654629"/>
            <a:ext cx="7704856" cy="939362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smtClean="0"/>
              <a:t>Какого свойства может лишиться географическая оболочка в результате вырубки лесов?</a:t>
            </a:r>
          </a:p>
        </p:txBody>
      </p:sp>
      <p:sp useBgFill="1">
        <p:nvSpPr>
          <p:cNvPr id="9" name="Rectangle 12"/>
          <p:cNvSpPr>
            <a:spLocks noChangeArrowheads="1"/>
          </p:cNvSpPr>
          <p:nvPr/>
        </p:nvSpPr>
        <p:spPr bwMode="auto">
          <a:xfrm>
            <a:off x="4246598" y="3428999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10" name="AutoShape 13"/>
          <p:cNvSpPr>
            <a:spLocks noChangeArrowheads="1"/>
          </p:cNvSpPr>
          <p:nvPr/>
        </p:nvSpPr>
        <p:spPr bwMode="auto">
          <a:xfrm rot="10800000">
            <a:off x="4283968" y="4725137"/>
            <a:ext cx="4320480" cy="791941"/>
          </a:xfrm>
          <a:prstGeom prst="wedgeRectCallout">
            <a:avLst>
              <a:gd name="adj1" fmla="val 6635"/>
              <a:gd name="adj2" fmla="val 13224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Целостности</a:t>
            </a:r>
            <a:endParaRPr lang="ru-RU" sz="3200" dirty="0">
              <a:solidFill>
                <a:srgbClr val="CC0000"/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pic>
        <p:nvPicPr>
          <p:cNvPr id="12" name="Рисунок 11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31038"/>
            <a:ext cx="936104" cy="1107539"/>
          </a:xfrm>
          <a:prstGeom prst="rect">
            <a:avLst/>
          </a:prstGeom>
        </p:spPr>
      </p:pic>
      <p:sp>
        <p:nvSpPr>
          <p:cNvPr id="13" name="Пятиугольник 12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1352" y="6621750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569" y="3065064"/>
            <a:ext cx="2410985" cy="27170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9" grpId="0" animBg="1"/>
      <p:bldP spid="10" grpId="0" animBg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  <a:scene3d>
            <a:camera prst="orthographicFront"/>
            <a:lightRig rig="threePt" dir="t"/>
          </a:scene3d>
          <a:sp3d extrusionH="127000">
            <a:bevelB w="139700" prst="cross"/>
          </a:sp3d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591780" y="1371616"/>
            <a:ext cx="56886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Раз – кружочек,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Два – кружочек,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Три – кружочек,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Снова круг.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Сколько разных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оболочек!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Не Земля, а просто лук!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77280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Стихотворение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2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043608" y="1700808"/>
            <a:ext cx="7560840" cy="1006730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uLnTx/>
                <a:uFillTx/>
                <a:latin typeface="+mn-lt"/>
                <a:ea typeface="+mn-ea"/>
                <a:cs typeface="+mn-cs"/>
              </a:rPr>
              <a:t>Что является верхней границей географической оболочки?</a:t>
            </a:r>
          </a:p>
        </p:txBody>
      </p:sp>
      <p:sp useBgFill="1">
        <p:nvSpPr>
          <p:cNvPr id="9" name="Rectangle 12"/>
          <p:cNvSpPr>
            <a:spLocks noChangeArrowheads="1"/>
          </p:cNvSpPr>
          <p:nvPr/>
        </p:nvSpPr>
        <p:spPr bwMode="auto">
          <a:xfrm>
            <a:off x="4289714" y="3430230"/>
            <a:ext cx="4243073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10" name="AutoShape 13"/>
          <p:cNvSpPr>
            <a:spLocks noChangeArrowheads="1"/>
          </p:cNvSpPr>
          <p:nvPr/>
        </p:nvSpPr>
        <p:spPr bwMode="auto">
          <a:xfrm rot="10800000">
            <a:off x="4289714" y="4725136"/>
            <a:ext cx="4314733" cy="791941"/>
          </a:xfrm>
          <a:prstGeom prst="wedgeRectCallout">
            <a:avLst>
              <a:gd name="adj1" fmla="val 6635"/>
              <a:gd name="adj2" fmla="val 13224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Озоновый слой</a:t>
            </a:r>
            <a:endParaRPr lang="ru-RU" sz="3200" dirty="0">
              <a:solidFill>
                <a:srgbClr val="CC0000"/>
              </a:solidFill>
            </a:endParaRPr>
          </a:p>
        </p:txBody>
      </p:sp>
      <p:pic>
        <p:nvPicPr>
          <p:cNvPr id="11" name="Рисунок 10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04664"/>
            <a:ext cx="958396" cy="1133914"/>
          </a:xfrm>
          <a:prstGeom prst="rect">
            <a:avLst/>
          </a:prstGeom>
        </p:spPr>
      </p:pic>
      <p:sp>
        <p:nvSpPr>
          <p:cNvPr id="12" name="Пятиугольник 11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8193" name="Picture 1" descr="C:\Documents and Settings\Администратор\Рабочий стол\img-cFrpne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12" r="729" b="251"/>
          <a:stretch>
            <a:fillRect/>
          </a:stretch>
        </p:blipFill>
        <p:spPr bwMode="auto">
          <a:xfrm>
            <a:off x="1663901" y="3050746"/>
            <a:ext cx="2265772" cy="261435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uiExpand="1" build="p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3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295549" y="1664952"/>
            <a:ext cx="7200800" cy="937664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Расставьте этапы развития географической оболочки в правильной последовательности.</a:t>
            </a:r>
            <a:endParaRPr lang="ru-RU" sz="2800" dirty="0"/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3995936" y="3327356"/>
            <a:ext cx="446449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3995936" y="4653136"/>
            <a:ext cx="4513798" cy="991319"/>
          </a:xfrm>
          <a:prstGeom prst="wedgeRectCallout">
            <a:avLst>
              <a:gd name="adj1" fmla="val 4357"/>
              <a:gd name="adj2" fmla="val 115710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000" dirty="0" err="1" smtClean="0">
                <a:solidFill>
                  <a:srgbClr val="CC0000"/>
                </a:solidFill>
              </a:rPr>
              <a:t>Добиогенный</a:t>
            </a:r>
            <a:r>
              <a:rPr lang="ru-RU" sz="3000" dirty="0" smtClean="0">
                <a:solidFill>
                  <a:srgbClr val="CC0000"/>
                </a:solidFill>
              </a:rPr>
              <a:t>, биогенный, антропогенный</a:t>
            </a:r>
            <a:endParaRPr lang="ru-RU" sz="3000" dirty="0">
              <a:solidFill>
                <a:srgbClr val="CC0000"/>
              </a:solidFill>
            </a:endParaRPr>
          </a:p>
        </p:txBody>
      </p:sp>
      <p:pic>
        <p:nvPicPr>
          <p:cNvPr id="10" name="Рисунок 9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04664"/>
            <a:ext cx="958396" cy="1133914"/>
          </a:xfrm>
          <a:prstGeom prst="rect">
            <a:avLst/>
          </a:prstGeom>
        </p:spPr>
      </p:pic>
      <p:sp>
        <p:nvSpPr>
          <p:cNvPr id="11" name="Пятиугольник 10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7169" name="Picture 1" descr="C:\Documents and Settings\Администратор\Рабочий стол\9-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549" y="3157771"/>
            <a:ext cx="2279461" cy="24866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4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259545" y="1579395"/>
            <a:ext cx="7272808" cy="1006729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smtClean="0"/>
              <a:t>Проявлением какого свойства географической оболочки является смена дня и ночи?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4676763" y="3214398"/>
            <a:ext cx="392768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4788024" y="4725138"/>
            <a:ext cx="3816424" cy="791941"/>
          </a:xfrm>
          <a:prstGeom prst="wedgeRectCallout">
            <a:avLst>
              <a:gd name="adj1" fmla="val 5494"/>
              <a:gd name="adj2" fmla="val 15240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Ритмичности</a:t>
            </a:r>
            <a:endParaRPr lang="ru-RU" sz="3200" dirty="0">
              <a:solidFill>
                <a:srgbClr val="CC0000"/>
              </a:solidFill>
            </a:endParaRPr>
          </a:p>
        </p:txBody>
      </p:sp>
      <p:pic>
        <p:nvPicPr>
          <p:cNvPr id="10" name="Рисунок 9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04664"/>
            <a:ext cx="958396" cy="1133914"/>
          </a:xfrm>
          <a:prstGeom prst="rect">
            <a:avLst/>
          </a:prstGeom>
        </p:spPr>
      </p:pic>
      <p:sp>
        <p:nvSpPr>
          <p:cNvPr id="11" name="Пятиугольник 10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4" name="Picture 1" descr="C:\Documents and Settings\Администратор\Рабочий стол\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887794"/>
            <a:ext cx="3564903" cy="93644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5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187624" y="1556792"/>
            <a:ext cx="7416824" cy="1368007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dirty="0" smtClean="0"/>
              <a:t>Причиной какого свойства ГО является неравномерное распределение солнечного тепла и света на земной поверхности?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4700806" y="3609642"/>
            <a:ext cx="3745111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4716016" y="4869160"/>
            <a:ext cx="3816424" cy="740960"/>
          </a:xfrm>
          <a:prstGeom prst="wedgeRectCallout">
            <a:avLst>
              <a:gd name="adj1" fmla="val 6635"/>
              <a:gd name="adj2" fmla="val 13224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Зональности</a:t>
            </a:r>
            <a:endParaRPr lang="ru-RU" sz="3200" dirty="0">
              <a:solidFill>
                <a:srgbClr val="CC0000"/>
              </a:solidFill>
            </a:endParaRPr>
          </a:p>
        </p:txBody>
      </p:sp>
      <p:pic>
        <p:nvPicPr>
          <p:cNvPr id="10" name="Рисунок 9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04664"/>
            <a:ext cx="958396" cy="1133914"/>
          </a:xfrm>
          <a:prstGeom prst="rect">
            <a:avLst/>
          </a:prstGeom>
        </p:spPr>
      </p:pic>
      <p:sp>
        <p:nvSpPr>
          <p:cNvPr id="11" name="Пятиугольник 10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12" name="Picture 2" descr="http://mypresentation.ru/documents/3cab06689b2dce9afb0ab3fe6ac4b648/img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313" t="20282" r="7272" b="6479"/>
          <a:stretch/>
        </p:blipFill>
        <p:spPr bwMode="auto">
          <a:xfrm>
            <a:off x="1307144" y="3648125"/>
            <a:ext cx="3001480" cy="197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6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19199" y="1598454"/>
            <a:ext cx="7056784" cy="1025525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uLnTx/>
                <a:uFillTx/>
                <a:latin typeface="+mn-lt"/>
                <a:ea typeface="+mn-ea"/>
                <a:cs typeface="+mn-cs"/>
              </a:rPr>
              <a:t>Что является причиной смены природных комплексов в горах?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4499992" y="3420294"/>
            <a:ext cx="4138462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4499992" y="4941168"/>
            <a:ext cx="4104456" cy="1008112"/>
          </a:xfrm>
          <a:prstGeom prst="wedgeRectCallout">
            <a:avLst>
              <a:gd name="adj1" fmla="val 6635"/>
              <a:gd name="adj2" fmla="val 13224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Смена климатических условий</a:t>
            </a:r>
            <a:endParaRPr lang="ru-RU" sz="3200" dirty="0">
              <a:solidFill>
                <a:srgbClr val="CC0000"/>
              </a:solidFill>
            </a:endParaRPr>
          </a:p>
        </p:txBody>
      </p:sp>
      <p:pic>
        <p:nvPicPr>
          <p:cNvPr id="11" name="Рисунок 10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404664"/>
            <a:ext cx="958396" cy="1133914"/>
          </a:xfrm>
          <a:prstGeom prst="rect">
            <a:avLst/>
          </a:prstGeom>
        </p:spPr>
      </p:pic>
      <p:sp>
        <p:nvSpPr>
          <p:cNvPr id="12" name="Пятиугольник 11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92" y="3434810"/>
            <a:ext cx="3901896" cy="25603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7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43608" y="1700808"/>
            <a:ext cx="7560840" cy="1006729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uLnTx/>
                <a:uFillTx/>
                <a:latin typeface="+mn-lt"/>
                <a:ea typeface="+mn-ea"/>
                <a:cs typeface="+mn-cs"/>
              </a:rPr>
              <a:t>Кто ввел термин «географическая оболочка» и разработал учение о ГО? 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4139256" y="3503010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4139256" y="4829682"/>
            <a:ext cx="4249168" cy="791941"/>
          </a:xfrm>
          <a:prstGeom prst="wedgeRectCallout">
            <a:avLst>
              <a:gd name="adj1" fmla="val 6635"/>
              <a:gd name="adj2" fmla="val 132242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200" dirty="0" smtClean="0">
                <a:solidFill>
                  <a:srgbClr val="CC0000"/>
                </a:solidFill>
              </a:rPr>
              <a:t>Григорьев А.А.</a:t>
            </a:r>
            <a:endParaRPr lang="ru-RU" sz="3200" dirty="0">
              <a:solidFill>
                <a:srgbClr val="CC0000"/>
              </a:solidFill>
            </a:endParaRPr>
          </a:p>
        </p:txBody>
      </p:sp>
      <p:pic>
        <p:nvPicPr>
          <p:cNvPr id="10" name="Picture 14" descr="григорьев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3320457"/>
            <a:ext cx="1943518" cy="2582103"/>
          </a:xfrm>
          <a:prstGeom prst="ellipse">
            <a:avLst/>
          </a:prstGeom>
          <a:noFill/>
          <a:ln>
            <a:noFill/>
          </a:ln>
          <a:effectLst>
            <a:outerShdw dist="35921" dir="2700000" algn="ctr" rotWithShape="0">
              <a:srgbClr val="808080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237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260648"/>
            <a:ext cx="1080120" cy="1277930"/>
          </a:xfrm>
          <a:prstGeom prst="rect">
            <a:avLst/>
          </a:prstGeom>
        </p:spPr>
      </p:pic>
      <p:sp>
        <p:nvSpPr>
          <p:cNvPr id="12" name="Пятиугольник 11">
            <a:hlinkClick r:id="rId5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8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88175" y="1622441"/>
            <a:ext cx="6912768" cy="1006723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uLnTx/>
                <a:uFillTx/>
                <a:latin typeface="+mn-lt"/>
                <a:ea typeface="+mn-ea"/>
                <a:cs typeface="+mn-cs"/>
              </a:rPr>
              <a:t>Какие природные комплексы называются антропогенными?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3851920" y="3436577"/>
            <a:ext cx="4752528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3851920" y="4869159"/>
            <a:ext cx="4752528" cy="1296151"/>
          </a:xfrm>
          <a:prstGeom prst="wedgeRectCallout">
            <a:avLst>
              <a:gd name="adj1" fmla="val 5913"/>
              <a:gd name="adj2" fmla="val 112425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800" dirty="0" smtClean="0">
                <a:solidFill>
                  <a:srgbClr val="CC0000"/>
                </a:solidFill>
              </a:rPr>
              <a:t>Природные комплексы, измененные хозяйственной деятельностью человека</a:t>
            </a:r>
            <a:endParaRPr lang="ru-RU" sz="2800" dirty="0">
              <a:solidFill>
                <a:srgbClr val="CC0000"/>
              </a:solidFill>
            </a:endParaRPr>
          </a:p>
        </p:txBody>
      </p:sp>
      <p:pic>
        <p:nvPicPr>
          <p:cNvPr id="10" name="Рисунок 9" descr="237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260648"/>
            <a:ext cx="1080120" cy="1277930"/>
          </a:xfrm>
          <a:prstGeom prst="rect">
            <a:avLst/>
          </a:prstGeom>
        </p:spPr>
      </p:pic>
      <p:pic>
        <p:nvPicPr>
          <p:cNvPr id="11" name="Рисунок 10" descr="j0234386.wm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145" y="3792030"/>
            <a:ext cx="1243217" cy="877399"/>
          </a:xfrm>
          <a:prstGeom prst="roundRect">
            <a:avLst/>
          </a:prstGeom>
          <a:noFill/>
          <a:ln w="19050">
            <a:solidFill>
              <a:srgbClr val="000000"/>
            </a:solidFill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493665"/>
              </p:ext>
            </p:extLst>
          </p:nvPr>
        </p:nvGraphicFramePr>
        <p:xfrm>
          <a:off x="2506145" y="4710523"/>
          <a:ext cx="1243217" cy="1241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Clip" r:id="rId6" imgW="1132560" imgH="1131480" progId="">
                  <p:embed/>
                </p:oleObj>
              </mc:Choice>
              <mc:Fallback>
                <p:oleObj name="Clip" r:id="rId6" imgW="1132560" imgH="1131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145" y="4710523"/>
                        <a:ext cx="1243217" cy="124197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ятиугольник 12">
            <a:hlinkClick r:id="rId8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7459" y="3068049"/>
            <a:ext cx="1588548" cy="31692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04664"/>
            <a:ext cx="576064" cy="101566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</a:rPr>
              <a:t>9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79712" y="332656"/>
            <a:ext cx="5832475" cy="8509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ВНИМАНИЕ !  ВОПРОС!!!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46153" y="1576808"/>
            <a:ext cx="7128792" cy="631243"/>
          </a:xfrm>
          <a:prstGeom prst="rect">
            <a:avLst/>
          </a:prstGeom>
          <a:solidFill>
            <a:schemeClr val="accent3">
              <a:alpha val="26000"/>
            </a:schemeClr>
          </a:solidFill>
          <a:ln w="57150" cmpd="thickThin">
            <a:solidFill>
              <a:srgbClr val="008000"/>
            </a:solidFill>
          </a:ln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1200" normalizeH="0" baseline="0" noProof="0" dirty="0" smtClean="0">
                <a:uLnTx/>
                <a:uFillTx/>
                <a:latin typeface="+mn-lt"/>
                <a:ea typeface="+mn-ea"/>
                <a:cs typeface="+mn-cs"/>
              </a:rPr>
              <a:t>Назовите известные вам природные ресурсы</a:t>
            </a:r>
          </a:p>
        </p:txBody>
      </p:sp>
      <p:sp useBgFill="1">
        <p:nvSpPr>
          <p:cNvPr id="8" name="Rectangle 12"/>
          <p:cNvSpPr>
            <a:spLocks noChangeArrowheads="1"/>
          </p:cNvSpPr>
          <p:nvPr/>
        </p:nvSpPr>
        <p:spPr bwMode="auto">
          <a:xfrm>
            <a:off x="4525198" y="3094724"/>
            <a:ext cx="4147536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Правильный ответ</a:t>
            </a:r>
          </a:p>
        </p:txBody>
      </p:sp>
      <p:sp useBgFill="1">
        <p:nvSpPr>
          <p:cNvPr id="9" name="AutoShape 13"/>
          <p:cNvSpPr>
            <a:spLocks noChangeArrowheads="1"/>
          </p:cNvSpPr>
          <p:nvPr/>
        </p:nvSpPr>
        <p:spPr bwMode="auto">
          <a:xfrm rot="10800000">
            <a:off x="4525198" y="4501465"/>
            <a:ext cx="4207275" cy="1296147"/>
          </a:xfrm>
          <a:prstGeom prst="wedgeRectCallout">
            <a:avLst>
              <a:gd name="adj1" fmla="val 4597"/>
              <a:gd name="adj2" fmla="val 105208"/>
            </a:avLst>
          </a:prstGeom>
          <a:ln w="76200" cmpd="thickThin" algn="ctr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lnSpc>
                <a:spcPct val="80000"/>
              </a:lnSpc>
            </a:pPr>
            <a:endParaRPr lang="ru-RU" sz="1000" b="1" dirty="0" smtClean="0">
              <a:solidFill>
                <a:srgbClr val="CC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2800" dirty="0" smtClean="0">
                <a:solidFill>
                  <a:srgbClr val="CC0000"/>
                </a:solidFill>
              </a:rPr>
              <a:t>Водные, лесные, почвенные, животные, минеральные ресурсы</a:t>
            </a:r>
            <a:endParaRPr lang="ru-RU" sz="2800" dirty="0">
              <a:solidFill>
                <a:srgbClr val="CC0000"/>
              </a:solidFill>
            </a:endParaRPr>
          </a:p>
        </p:txBody>
      </p:sp>
      <p:pic>
        <p:nvPicPr>
          <p:cNvPr id="10" name="Рисунок 9" descr="237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3608" y="260648"/>
            <a:ext cx="1080120" cy="1277930"/>
          </a:xfrm>
          <a:prstGeom prst="rect">
            <a:avLst/>
          </a:prstGeom>
        </p:spPr>
      </p:pic>
      <p:sp>
        <p:nvSpPr>
          <p:cNvPr id="13" name="Пятиугольник 12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094" y="3312796"/>
            <a:ext cx="3481591" cy="217826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uiExpand="1" build="p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6287" y="202629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Ресурсы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7147" y="1143442"/>
            <a:ext cx="871734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Е.М. Домогацких, Н.И. Алексеевский «География. Материки и океаны» 7 класс. М, Русское слово, 2018.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А.П. Кузнецов, Л.Е. Савельева, В.П. Дронов «География. Земля и люди» 7 класс. М, Просвещение, 2011.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А.А. </a:t>
            </a:r>
            <a:r>
              <a:rPr lang="ru-RU" dirty="0" err="1" smtClean="0"/>
              <a:t>Лобжанидзе</a:t>
            </a:r>
            <a:r>
              <a:rPr lang="ru-RU" dirty="0" smtClean="0"/>
              <a:t> «География. Планета Земля» 5-6 классы. М. Просвещение, 2013.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3"/>
              </a:rPr>
              <a:t>https://geographyofrussia.com/vysotnaya-poyasnost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reader.lecta.rosuchebnik.ru/demo/7725/data/chapter11.xhtml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5"/>
              </a:rPr>
              <a:t>http://kursak.net/sostav-i-stroenie-geograficheskoj-obolochki-go/</a:t>
            </a:r>
            <a:endParaRPr lang="ru-RU" u="sng" dirty="0" smtClean="0"/>
          </a:p>
          <a:p>
            <a:pPr marL="342900" indent="-342900">
              <a:buFont typeface="+mj-lt"/>
              <a:buAutoNum type="arabicPeriod"/>
            </a:pPr>
            <a:r>
              <a:rPr lang="en-US" u="sng" dirty="0">
                <a:hlinkClick r:id="rId6"/>
              </a:rPr>
              <a:t>https://edufuture.biz/index.php?title=%</a:t>
            </a:r>
            <a:r>
              <a:rPr lang="en-US" u="sng" dirty="0" smtClean="0">
                <a:hlinkClick r:id="rId6"/>
              </a:rPr>
              <a:t>D0%A4%D0%B0%D0%B9%D0%BB:1-06-013.jpg</a:t>
            </a:r>
            <a:r>
              <a:rPr lang="ru-RU" u="sng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7"/>
              </a:rPr>
              <a:t>http://geoman.ru/geography/item/f00/s02/e0002459/index.shtml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8"/>
              </a:rPr>
              <a:t>http://geolike.ru/page/gl_5281.htm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horosho-ufa.ru/collection/tovary/product/plakat-krugovorot-vody-v-prirode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10"/>
              </a:rPr>
              <a:t>http://scienceland.info/geography6/geographic-features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11"/>
              </a:rPr>
              <a:t>http://www.geo-site.ru/index.php/2011-01-11-14-47-10/87-2011-01-10-19-51-33/311-go-svoistva.html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12"/>
              </a:rPr>
              <a:t>http://rui-tur.ru/geograficheskaya-obolochka-6.html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13"/>
              </a:rPr>
              <a:t>https://sites.google.com/site/potreblenieprirodnyhresursov</a:t>
            </a:r>
            <a:r>
              <a:rPr lang="en-US" dirty="0" smtClean="0">
                <a:hlinkClick r:id="rId1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Picture 7" descr="j0426054[1]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" cy="75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ятиугольник 10">
            <a:hlinkClick r:id="rId15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215344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Навигация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6" descr="комп"/>
          <p:cNvPicPr preferRelativeResize="0">
            <a:picLocks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3529" y="260648"/>
            <a:ext cx="936104" cy="74205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ятиугольник 8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1412776"/>
            <a:ext cx="1368152" cy="36933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ресурсы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1988840"/>
            <a:ext cx="1368152" cy="36933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навигация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672" y="2636912"/>
            <a:ext cx="1368152" cy="36933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правила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 rot="10800000">
            <a:off x="2267744" y="3789040"/>
            <a:ext cx="720080" cy="572640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87824" y="1412776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источники информации.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987824" y="198884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условные знаки в презентации.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987824" y="263691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правила игры.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87824" y="386104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возврат к предыдущему слайду.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3212976"/>
            <a:ext cx="1368152" cy="36933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выход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87824" y="3212976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завершение игры.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1" y="197345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  <a:scene3d>
            <a:camera prst="orthographicFront"/>
            <a:lightRig rig="threePt" dir="t"/>
          </a:scene3d>
          <a:sp3d extrusionH="127000">
            <a:bevelB w="139700" prst="cross"/>
          </a:sp3d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9511" y="280115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Подсказка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2124" y="1150131"/>
            <a:ext cx="87436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Отгадайте ребус и вы узнаете тему сегодняшнего урока.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533" y="2041351"/>
            <a:ext cx="8808235" cy="10107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6206" y="3311568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Географическая оболочка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66386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2329" y="288330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Правила игры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 rot="10800000">
            <a:off x="8460431" y="6237311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9703" y="1458641"/>
            <a:ext cx="565987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200" dirty="0" smtClean="0"/>
              <a:t>Ученики, желающие поиграть, выбирают номер вопроса.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/>
              <a:t>Щелкнув по человечку, откроется слайд с вопросом.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/>
              <a:t>Чтобы проверить правильность ответа ученика, необходимо щелкнуть на любом месте слайда и появится правильный ответ.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200" dirty="0" smtClean="0"/>
              <a:t>Чтобы возвратиться на слайд с игровым полем, необходимо нажать  кнопку       .</a:t>
            </a:r>
          </a:p>
          <a:p>
            <a:endParaRPr lang="ru-RU" sz="2400" dirty="0" smtClean="0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78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931032"/>
              </p:ext>
            </p:extLst>
          </p:nvPr>
        </p:nvGraphicFramePr>
        <p:xfrm>
          <a:off x="323528" y="2132856"/>
          <a:ext cx="2981084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6" name="Слайд" r:id="rId5" imgW="4570587" imgH="3427442" progId="PowerPoint.Slide.12">
                  <p:embed/>
                </p:oleObj>
              </mc:Choice>
              <mc:Fallback>
                <p:oleObj name="Слайд" r:id="rId5" imgW="4570587" imgH="3427442" progId="PowerPoint.Slide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132856"/>
                        <a:ext cx="2981084" cy="223224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ятиугольник 10"/>
          <p:cNvSpPr/>
          <p:nvPr/>
        </p:nvSpPr>
        <p:spPr>
          <a:xfrm rot="10800000">
            <a:off x="8028384" y="4509120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Свойства                             географической оболочки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79512" y="1412776"/>
          <a:ext cx="878497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9552" y="32849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3" name="Picture 2" descr="http://900igr.net/datai/geografija/Les-prirodnaja-zona/0013-023-Naza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55776" y="1484785"/>
            <a:ext cx="433792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900igr.net/datai/geografija/Les-prirodnaja-zona/0013-023-Nazad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5536" y="6093296"/>
            <a:ext cx="504056" cy="52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Администратор\Рабочий стол\c3add1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1600" y="6093296"/>
            <a:ext cx="720080" cy="527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C:\Documents and Settings\Администратор\Рабочий стол\c3add1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7128792" cy="4564459"/>
          </a:xfrm>
          <a:prstGeom prst="rect">
            <a:avLst/>
          </a:prstGeom>
          <a:noFill/>
        </p:spPr>
      </p:pic>
      <p:pic>
        <p:nvPicPr>
          <p:cNvPr id="17" name="Picture 2" descr="C:\Documents and Settings\Администратор\Рабочий стол\k05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475656" y="1484784"/>
            <a:ext cx="6192688" cy="4564002"/>
          </a:xfrm>
          <a:prstGeom prst="rect">
            <a:avLst/>
          </a:prstGeom>
          <a:noFill/>
        </p:spPr>
      </p:pic>
      <p:pic>
        <p:nvPicPr>
          <p:cNvPr id="18" name="Picture 2" descr="C:\Documents and Settings\Администратор\Рабочий стол\k051.jp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6093296"/>
            <a:ext cx="720080" cy="511760"/>
          </a:xfrm>
          <a:prstGeom prst="rect">
            <a:avLst/>
          </a:prstGeom>
          <a:noFill/>
        </p:spPr>
      </p:pic>
      <p:pic>
        <p:nvPicPr>
          <p:cNvPr id="19" name="Picture 2" descr="http://mypresentation.ru/documents/3cab06689b2dce9afb0ab3fe6ac4b648/img2.jpg"/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313" t="20282" r="5534" b="6479"/>
          <a:stretch/>
        </p:blipFill>
        <p:spPr bwMode="auto">
          <a:xfrm>
            <a:off x="1115616" y="1484784"/>
            <a:ext cx="6984776" cy="450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mypresentation.ru/documents/3cab06689b2dce9afb0ab3fe6ac4b648/img2.jpg"/>
          <p:cNvPicPr>
            <a:picLocks noChangeAspect="1" noChangeArrowheads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313" t="20282" r="5534" b="6479"/>
          <a:stretch/>
        </p:blipFill>
        <p:spPr bwMode="auto">
          <a:xfrm>
            <a:off x="7164288" y="6093296"/>
            <a:ext cx="792088" cy="51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ua.coolreferat.com/ref-2_181936666-27335.coolpic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028384" y="6093296"/>
            <a:ext cx="658985" cy="51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ua.coolreferat.com/ref-2_181936666-27335.coolpic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07704" y="1484784"/>
            <a:ext cx="5832648" cy="4566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www.studfiles.ru/html/2706/243/html_9p2GjwkAXQ.pZQD/htmlconvd-JvKZlF_html_m7cecf231.png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6093296"/>
            <a:ext cx="737341" cy="51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studfiles.ru/html/2706/243/html_9p2GjwkAXQ.pZQD/htmlconvd-JvKZlF_html_m7cecf231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2178" y="1484785"/>
            <a:ext cx="6484198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Администратор\Рабочий стол\Smena-vremjon-goda.jpg"/>
          <p:cNvPicPr>
            <a:picLocks noChangeAspect="1" noChangeArrowheads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5277157" cy="4536504"/>
          </a:xfrm>
          <a:prstGeom prst="rect">
            <a:avLst/>
          </a:prstGeom>
          <a:noFill/>
        </p:spPr>
      </p:pic>
      <p:pic>
        <p:nvPicPr>
          <p:cNvPr id="26" name="Picture 2" descr="C:\Documents and Settings\Администратор\Рабочий стол\Smena-vremjon-goda.jpg"/>
          <p:cNvPicPr>
            <a:picLocks noChangeAspect="1" noChangeArrowheads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6021288"/>
            <a:ext cx="696567" cy="598803"/>
          </a:xfrm>
          <a:prstGeom prst="rect">
            <a:avLst/>
          </a:prstGeom>
          <a:noFill/>
        </p:spPr>
      </p:pic>
      <p:pic>
        <p:nvPicPr>
          <p:cNvPr id="27" name="Picture 2" descr="C:\Documents and Settings\Администратор\Рабочий стол\1252666893_smena-dnya-i-nochi1.jpg"/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12768" cy="4509981"/>
          </a:xfrm>
          <a:prstGeom prst="rect">
            <a:avLst/>
          </a:prstGeom>
          <a:noFill/>
        </p:spPr>
      </p:pic>
      <p:pic>
        <p:nvPicPr>
          <p:cNvPr id="28" name="Picture 2" descr="C:\Documents and Settings\Администратор\Рабочий стол\1252666893_smena-dnya-i-nochi1.jpg"/>
          <p:cNvPicPr>
            <a:picLocks noChangeAspect="1" noChangeArrowheads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6021288"/>
            <a:ext cx="864096" cy="576064"/>
          </a:xfrm>
          <a:prstGeom prst="rect">
            <a:avLst/>
          </a:prstGeom>
          <a:noFill/>
        </p:spPr>
      </p:pic>
      <p:pic>
        <p:nvPicPr>
          <p:cNvPr id="29" name="Picture 2" descr="C:\Documents and Settings\Администратор\Рабочий стол\1815-700x260.jp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467544" y="1484784"/>
            <a:ext cx="8142444" cy="3312368"/>
          </a:xfrm>
          <a:prstGeom prst="rect">
            <a:avLst/>
          </a:prstGeom>
          <a:noFill/>
        </p:spPr>
      </p:pic>
      <p:pic>
        <p:nvPicPr>
          <p:cNvPr id="30" name="Picture 2" descr="C:\Documents and Settings\Администратор\Рабочий стол\1815-700x260.jpg"/>
          <p:cNvPicPr>
            <a:picLocks noChangeAspect="1" noChangeArrowheads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6021288"/>
            <a:ext cx="720080" cy="59137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771800" y="162880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ОТЛИВ                ПРИЛИВ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sp>
        <p:nvSpPr>
          <p:cNvPr id="33" name="TextBox 32"/>
          <p:cNvSpPr txBox="1"/>
          <p:nvPr/>
        </p:nvSpPr>
        <p:spPr>
          <a:xfrm>
            <a:off x="7740352" y="188639"/>
            <a:ext cx="124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34" name="Пятиугольник 33">
            <a:hlinkClick r:id="rId33" action="ppaction://hlinksldjump"/>
          </p:cNvPr>
          <p:cNvSpPr/>
          <p:nvPr/>
        </p:nvSpPr>
        <p:spPr>
          <a:xfrm rot="10800000">
            <a:off x="8707566" y="6473639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3304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1" grpId="0"/>
      <p:bldP spid="3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8864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Таблица «Свойства ГО»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124744"/>
          <a:ext cx="8640960" cy="5180956"/>
        </p:xfrm>
        <a:graphic>
          <a:graphicData uri="http://schemas.openxmlformats.org/drawingml/2006/table">
            <a:tbl>
              <a:tblPr/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Свойства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Причины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Следствие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Целостность 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взаимодействие природных компонентов (круговорот</a:t>
                      </a:r>
                      <a:r>
                        <a:rPr lang="ru-RU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веществ и энергии)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природные комплексы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Ритмичность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осевое и орбитальное вращение Земли;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геологические процессы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смена дня и ночи; изменение атмосферных процессов; колебание речного стока; геологические циклы 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Зональность: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*широтная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smtClean="0">
                          <a:latin typeface="Times New Roman"/>
                          <a:ea typeface="Calibri"/>
                          <a:cs typeface="Times New Roman"/>
                        </a:rPr>
                        <a:t>*высотная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шарообразность</a:t>
                      </a:r>
                      <a:r>
                        <a:rPr lang="ru-RU" sz="2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Земли, неравномерное поступление солнечной энергии на поверхность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климатические пояса и природные зоны</a:t>
                      </a: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9917" marR="599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7740352" y="188639"/>
            <a:ext cx="124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10" name="Пятиугольник 9">
            <a:hlinkClick r:id="rId3" action="ppaction://hlinksldjump"/>
          </p:cNvPr>
          <p:cNvSpPr/>
          <p:nvPr/>
        </p:nvSpPr>
        <p:spPr>
          <a:xfrm rot="10800000">
            <a:off x="8707566" y="6473639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070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Этапы развития ГО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51520" y="980728"/>
          <a:ext cx="8640960" cy="4017389"/>
        </p:xfrm>
        <a:graphic>
          <a:graphicData uri="http://schemas.openxmlformats.org/drawingml/2006/table">
            <a:tbl>
              <a:tblPr/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1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+mn-lt"/>
                          <a:ea typeface="Calibri"/>
                          <a:cs typeface="Times New Roman"/>
                        </a:rPr>
                        <a:t>Этапы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 dirty="0">
                          <a:latin typeface="+mn-lt"/>
                          <a:ea typeface="Calibri"/>
                          <a:cs typeface="Times New Roman"/>
                        </a:rPr>
                        <a:t>Длительность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b="1">
                          <a:latin typeface="+mn-lt"/>
                          <a:ea typeface="Calibri"/>
                          <a:cs typeface="Times New Roman"/>
                        </a:rPr>
                        <a:t>События</a:t>
                      </a:r>
                      <a:endParaRPr lang="ru-RU" sz="26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24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 err="1">
                          <a:latin typeface="+mn-lt"/>
                          <a:ea typeface="Calibri"/>
                          <a:cs typeface="Times New Roman"/>
                        </a:rPr>
                        <a:t>Добиогенный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3000 млн. лет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Жизнь не существовала на протяжении значительной части этапа.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46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Биогенный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570 млн. лет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Ведущая роль живых организмов, появление человека в конце этапа.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40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>
                          <a:latin typeface="+mn-lt"/>
                          <a:ea typeface="Calibri"/>
                          <a:cs typeface="Times New Roman"/>
                        </a:rPr>
                        <a:t>Современный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40 тыс. лет</a:t>
                      </a: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latin typeface="+mn-lt"/>
                          <a:ea typeface="Calibri"/>
                          <a:cs typeface="Times New Roman"/>
                        </a:rPr>
                        <a:t>Ведущая роль человека в развитии и изменении </a:t>
                      </a:r>
                      <a:r>
                        <a:rPr lang="ru-RU" sz="2600" dirty="0" smtClean="0">
                          <a:latin typeface="+mn-lt"/>
                          <a:ea typeface="Calibri"/>
                          <a:cs typeface="Times New Roman"/>
                        </a:rPr>
                        <a:t>географической оболочки.</a:t>
                      </a:r>
                      <a:endParaRPr lang="ru-RU" sz="2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0506" marR="605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Picture 2" descr="C:\Documents and Settings\Администратор\Рабочий стол\0016-016-Etapy-razvitija-geograficheskoj-obolochk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5920200"/>
            <a:ext cx="769532" cy="469891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3717" y="969463"/>
            <a:ext cx="6816566" cy="40091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79330" y="6596143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7740352" y="188639"/>
            <a:ext cx="1242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 rot="10800000">
            <a:off x="8707566" y="6473639"/>
            <a:ext cx="356047" cy="356617"/>
          </a:xfrm>
          <a:prstGeom prst="homePlate">
            <a:avLst>
              <a:gd name="adj" fmla="val 11667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9633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314" name="Picture 2" descr="C:\Documents and Settings\Администратор\Рабочий стол\obolochki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3528" y="1355083"/>
            <a:ext cx="2976777" cy="208374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70144" y="233210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Багаж знаний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1052736"/>
            <a:ext cx="529208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/>
              <a:t>Вспоминаем !</a:t>
            </a:r>
          </a:p>
          <a:p>
            <a:r>
              <a:rPr lang="ru-RU" sz="2600" dirty="0" smtClean="0"/>
              <a:t>1. </a:t>
            </a:r>
            <a:r>
              <a:rPr lang="ru-RU" sz="2700" dirty="0" smtClean="0"/>
              <a:t>Какие земные оболочки вы знаете?</a:t>
            </a:r>
          </a:p>
          <a:p>
            <a:endParaRPr lang="ru-RU" sz="2600" b="1" dirty="0" smtClean="0"/>
          </a:p>
          <a:p>
            <a:endParaRPr lang="ru-RU" sz="2600" b="1" dirty="0"/>
          </a:p>
        </p:txBody>
      </p:sp>
      <p:pic>
        <p:nvPicPr>
          <p:cNvPr id="10" name="Picture 2" descr="C:\Documents and Settings\Администратор\Рабочий стол\img_user_file_565b555f89476_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4864" y="260648"/>
            <a:ext cx="787467" cy="930643"/>
          </a:xfrm>
          <a:prstGeom prst="rect">
            <a:avLst/>
          </a:prstGeom>
          <a:noFill/>
          <a:ln w="34925">
            <a:solidFill>
              <a:schemeClr val="accent3">
                <a:lumMod val="75000"/>
              </a:schemeClr>
            </a:solidFill>
          </a:ln>
          <a:scene3d>
            <a:camera prst="isometricOffAxis1Right"/>
            <a:lightRig rig="twoPt" dir="t"/>
          </a:scene3d>
        </p:spPr>
      </p:pic>
      <p:sp>
        <p:nvSpPr>
          <p:cNvPr id="14" name="TextBox 13"/>
          <p:cNvSpPr txBox="1"/>
          <p:nvPr/>
        </p:nvSpPr>
        <p:spPr>
          <a:xfrm>
            <a:off x="5436096" y="2636912"/>
            <a:ext cx="32403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3851920" y="2348880"/>
            <a:ext cx="52920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dirty="0" smtClean="0"/>
              <a:t>2. Продолжите  предложения:</a:t>
            </a:r>
          </a:p>
          <a:p>
            <a:r>
              <a:rPr lang="ru-RU" sz="2700" dirty="0" smtClean="0"/>
              <a:t>Литосфера – это…</a:t>
            </a:r>
          </a:p>
          <a:p>
            <a:r>
              <a:rPr lang="ru-RU" sz="2700" dirty="0" smtClean="0"/>
              <a:t>Гидросфера – это…</a:t>
            </a:r>
          </a:p>
          <a:p>
            <a:r>
              <a:rPr lang="ru-RU" sz="2700" dirty="0" smtClean="0"/>
              <a:t>Атмосфера – это…</a:t>
            </a:r>
          </a:p>
          <a:p>
            <a:r>
              <a:rPr lang="ru-RU" sz="2700" dirty="0" smtClean="0"/>
              <a:t>Биосфера – это…</a:t>
            </a:r>
          </a:p>
          <a:p>
            <a:r>
              <a:rPr lang="ru-RU" sz="2700" dirty="0" smtClean="0"/>
              <a:t> </a:t>
            </a:r>
            <a:endParaRPr lang="ru-RU" sz="27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6151" y="4394182"/>
            <a:ext cx="51125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 smtClean="0"/>
              <a:t>3. Что такое природный комплекс? Приведите примеры.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51920" y="5193196"/>
            <a:ext cx="52920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dirty="0" smtClean="0"/>
              <a:t>4. Какая наука изучает природные комплексы?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614" y="3747183"/>
            <a:ext cx="2888181" cy="2223449"/>
          </a:xfrm>
          <a:prstGeom prst="rect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737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6843" y="204894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Географическая оболочка 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787" y="1627429"/>
            <a:ext cx="3972514" cy="284375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>
          <a:xfrm>
            <a:off x="4427984" y="1676489"/>
            <a:ext cx="45451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Географическая оболочка </a:t>
            </a:r>
            <a:r>
              <a:rPr lang="ru-RU" sz="2800" dirty="0" smtClean="0"/>
              <a:t>– это непрерывная оболочка Земли, включающая в себя нижние слои атмосферы, верхние слои литосферы, всю гидросферу и биосферу.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2181" y="4648752"/>
            <a:ext cx="4409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Как вы думаете, что называется географической оболочкой?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(см. рис.)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3528" y="149877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55651"/>
            <a:ext cx="8784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Компоненты                       географической оболочки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7502" y="1665290"/>
            <a:ext cx="551649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Компоненты </a:t>
            </a:r>
            <a:r>
              <a:rPr lang="ru-RU" sz="2600" dirty="0" smtClean="0"/>
              <a:t>– это составные части географической оболочки, взаимосвязанные между собой. </a:t>
            </a:r>
            <a:endParaRPr lang="ru-RU" sz="2400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95" y="2243023"/>
            <a:ext cx="2981074" cy="2770153"/>
          </a:xfrm>
          <a:prstGeom prst="rect">
            <a:avLst/>
          </a:prstGeom>
          <a:noFill/>
          <a:ln w="25400">
            <a:solidFill>
              <a:schemeClr val="accent3">
                <a:lumMod val="75000"/>
              </a:schemeClr>
            </a:solidFill>
          </a:ln>
          <a:effectLst>
            <a:softEdge rad="127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651519" y="3062496"/>
            <a:ext cx="553523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/>
              <a:t>Является ли человек частью географической оболочки? Аргументируйте свой ответ.</a:t>
            </a:r>
            <a:endParaRPr lang="ru-RU" sz="26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27502" y="4411995"/>
            <a:ext cx="5352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Задание:</a:t>
            </a:r>
            <a:r>
              <a:rPr lang="ru-RU" sz="2400" dirty="0"/>
              <a:t> выписать из §14 определения понятиям «природные ресурсы», «антропогенный </a:t>
            </a:r>
            <a:r>
              <a:rPr lang="ru-RU" sz="2400" dirty="0" smtClean="0"/>
              <a:t>ПК», уметь </a:t>
            </a:r>
            <a:r>
              <a:rPr lang="ru-RU" sz="2400" dirty="0"/>
              <a:t>приводить примеры ресурсов и антропогенных природных комплексов.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70093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Проблемный вопрос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95536" y="1265421"/>
            <a:ext cx="8496944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Активное изменение природы человеком приводит к нарушению равновесия в географической оболочке. Это в свою очередь влечет возникновение экологических проблем.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831448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Как человек может участвовать в ослаблении экологической нагрузки на географическую оболочку?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2377" y="6600845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5650" y="4631940"/>
            <a:ext cx="1174422" cy="202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Rectangle 10"/>
          <p:cNvSpPr txBox="1">
            <a:spLocks noChangeArrowheads="1"/>
          </p:cNvSpPr>
          <p:nvPr/>
        </p:nvSpPr>
        <p:spPr>
          <a:xfrm>
            <a:off x="2555776" y="188640"/>
            <a:ext cx="6336704" cy="4813995"/>
          </a:xfrm>
          <a:prstGeom prst="rect">
            <a:avLst/>
          </a:prstGeom>
        </p:spPr>
        <p:txBody>
          <a:bodyPr/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А. А. Григорьев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dirty="0" smtClean="0"/>
              <a:t>(географ, академик АН СССР)</a:t>
            </a:r>
            <a:endParaRPr kumimoji="0" lang="ru-RU" sz="2400" b="1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0" descr="geogr2priroda1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816386"/>
            <a:ext cx="2532653" cy="2372498"/>
          </a:xfrm>
          <a:prstGeom prst="ellipse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91780" y="1949306"/>
            <a:ext cx="63367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/>
              <a:t>Ввел термин «Географическая оболочка».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/>
              <a:t>Разработал учение о ГО, показал её строение и свойства.</a:t>
            </a:r>
            <a:endParaRPr lang="ru-RU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1340769"/>
            <a:ext cx="2142492" cy="2706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2738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188640"/>
            <a:ext cx="87849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Границы                      географической оболочки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40167" y="1959496"/>
            <a:ext cx="459791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Границы ГО выражены нечетко. Границы геосферы совпадают с границами     распространения жизни (тропосфера – земная кора).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991" y="1988840"/>
            <a:ext cx="4057399" cy="21748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95936" y="6595802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/>
              <a:t>Колышкина Е.В.</a:t>
            </a:r>
            <a:endParaRPr lang="ru-RU" sz="1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352351"/>
            <a:ext cx="49460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Как вы думаете, где проходят границы географической оболочки?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(см. рис.)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1328</Words>
  <Application>Microsoft Office PowerPoint</Application>
  <PresentationFormat>Экран (4:3)</PresentationFormat>
  <Paragraphs>1009</Paragraphs>
  <Slides>33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Arial</vt:lpstr>
      <vt:lpstr>Calibri</vt:lpstr>
      <vt:lpstr>Times New Roman</vt:lpstr>
      <vt:lpstr>Wingdings</vt:lpstr>
      <vt:lpstr>Тема Office</vt:lpstr>
      <vt:lpstr>5_Тема Office</vt:lpstr>
      <vt:lpstr>Clip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КЕВ</dc:creator>
  <cp:lastModifiedBy>кев</cp:lastModifiedBy>
  <cp:revision>217</cp:revision>
  <dcterms:created xsi:type="dcterms:W3CDTF">2013-11-29T16:09:42Z</dcterms:created>
  <dcterms:modified xsi:type="dcterms:W3CDTF">2021-04-22T12:00:32Z</dcterms:modified>
</cp:coreProperties>
</file>