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5" r:id="rId1"/>
  </p:sldMasterIdLst>
  <p:sldIdLst>
    <p:sldId id="256" r:id="rId2"/>
    <p:sldId id="257" r:id="rId3"/>
    <p:sldId id="258" r:id="rId4"/>
    <p:sldId id="265" r:id="rId5"/>
    <p:sldId id="266" r:id="rId6"/>
    <p:sldId id="259" r:id="rId7"/>
    <p:sldId id="269" r:id="rId8"/>
    <p:sldId id="273" r:id="rId9"/>
    <p:sldId id="272" r:id="rId10"/>
    <p:sldId id="270" r:id="rId11"/>
    <p:sldId id="271" r:id="rId12"/>
    <p:sldId id="275" r:id="rId13"/>
    <p:sldId id="27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084" autoAdjust="0"/>
  </p:normalViewPr>
  <p:slideViewPr>
    <p:cSldViewPr>
      <p:cViewPr varScale="1">
        <p:scale>
          <a:sx n="82" d="100"/>
          <a:sy n="82" d="100"/>
        </p:scale>
        <p:origin x="-10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B4C71EC6-210F-42DE-9C53-41977AD35B3D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0" y="-1"/>
            <a:ext cx="9144000" cy="4572001"/>
          </a:xfrm>
          <a:prstGeom prst="rect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641350" ty="-6350" sx="71000" sy="71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9706582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7989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762000"/>
            <a:ext cx="1971675" cy="5410200"/>
          </a:xfrm>
        </p:spPr>
        <p:txBody>
          <a:bodyPr vert="eaVert" lIns="45720" tIns="91440" rIns="45720" bIns="9144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1" y="762000"/>
            <a:ext cx="5686425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7543800" y="173563"/>
            <a:ext cx="0" cy="6858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4626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9965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b="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0" y="-1"/>
            <a:ext cx="9144000" cy="4572000"/>
          </a:xfrm>
          <a:prstGeom prst="rect">
            <a:avLst/>
          </a:prstGeom>
          <a:blipFill dpi="0" rotWithShape="1"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641350" ty="-6350" sx="71000" sy="71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2" name="Straight Connector 11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3148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096" y="2286000"/>
            <a:ext cx="35661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1990" y="2286000"/>
            <a:ext cx="35661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46299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8096" y="2967788"/>
            <a:ext cx="356616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1990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2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1990" y="2967788"/>
            <a:ext cx="356616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6845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02245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49531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68096" y="471509"/>
            <a:ext cx="329184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822960"/>
            <a:ext cx="4258818" cy="51846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2257506"/>
            <a:ext cx="329184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432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8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9141714" cy="4572000"/>
          </a:xfrm>
          <a:solidFill>
            <a:schemeClr val="accent1"/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4960138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5173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286000"/>
            <a:ext cx="7290055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097" y="6470704"/>
            <a:ext cx="161560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B4C71EC6-210F-42DE-9C53-41977AD35B3D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2200" y="6470704"/>
            <a:ext cx="4426094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28000" y="6470704"/>
            <a:ext cx="73025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453922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4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26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88024" y="5363194"/>
            <a:ext cx="4355976" cy="1482009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учитель – логопед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Филистович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И. А.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4779236"/>
            <a:ext cx="70567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Учимся различать буквы к-н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0147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43103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Кот </a:t>
            </a: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приготовил для своей любимой буквы ромб коричневого цвета, а гном - квадрат голубого цвета. Они зашифровали слова. Попробуйте их прочитать.</a:t>
            </a:r>
            <a:r>
              <a:rPr lang="ru-RU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5879" r="-1382" b="51896"/>
          <a:stretch/>
        </p:blipFill>
        <p:spPr bwMode="auto">
          <a:xfrm>
            <a:off x="251520" y="3821373"/>
            <a:ext cx="8756002" cy="25771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31" t="1383" r="33980" b="81299"/>
          <a:stretch/>
        </p:blipFill>
        <p:spPr bwMode="auto">
          <a:xfrm>
            <a:off x="2843808" y="2101852"/>
            <a:ext cx="3149759" cy="10589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64088" y="2379307"/>
            <a:ext cx="504056" cy="50405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омб 3"/>
          <p:cNvSpPr/>
          <p:nvPr/>
        </p:nvSpPr>
        <p:spPr>
          <a:xfrm>
            <a:off x="3662870" y="2261369"/>
            <a:ext cx="720080" cy="739933"/>
          </a:xfrm>
          <a:prstGeom prst="diamond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03" t="44227" r="53334" b="46092"/>
          <a:stretch/>
        </p:blipFill>
        <p:spPr bwMode="auto">
          <a:xfrm>
            <a:off x="2830667" y="2369639"/>
            <a:ext cx="832204" cy="580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/>
          <a:srcRect l="56490" t="28839" r="28097" b="36535"/>
          <a:stretch/>
        </p:blipFill>
        <p:spPr>
          <a:xfrm>
            <a:off x="4644008" y="2261369"/>
            <a:ext cx="700219" cy="66336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84996" y="2261369"/>
            <a:ext cx="1412148" cy="960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430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71509"/>
            <a:ext cx="3808416" cy="173736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Объясняем слова</a:t>
            </a:r>
            <a:endParaRPr lang="ru-RU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32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Кон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– это слово используется, когда человек сильно рискует.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 кону ― не только ваша судьба, но и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жизнь человека.</a:t>
            </a:r>
          </a:p>
          <a:p>
            <a:pPr algn="just"/>
            <a:r>
              <a:rPr lang="ru-RU" sz="32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Кок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- морской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термин, судовой повар.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257506"/>
            <a:ext cx="2376264" cy="31407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534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3465" y="260648"/>
            <a:ext cx="7290054" cy="149961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Итог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83465" y="1340768"/>
            <a:ext cx="7676967" cy="452741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Какие буквы мы учились сегодня различать?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r="220" b="16336"/>
          <a:stretch/>
        </p:blipFill>
        <p:spPr>
          <a:xfrm>
            <a:off x="438821" y="2708920"/>
            <a:ext cx="8366254" cy="34689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23747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Оцени свою работу на уроке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ds02.infourok.ru/uploads/ex/016c/000767f3-305f222a/img2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99" t="36037" r="515"/>
          <a:stretch/>
        </p:blipFill>
        <p:spPr bwMode="auto">
          <a:xfrm>
            <a:off x="539552" y="2119825"/>
            <a:ext cx="8136904" cy="43865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2570617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8096" y="188640"/>
            <a:ext cx="7290054" cy="1896192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Какие буквы наложены друг на друга?</a:t>
            </a:r>
            <a:endParaRPr lang="ru-RU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ds04.infourok.ru/uploads/ex/0663/001305aa-9a5fde33/img3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17" t="29534" r="22175" b="50000"/>
          <a:stretch/>
        </p:blipFill>
        <p:spPr bwMode="auto">
          <a:xfrm>
            <a:off x="395536" y="2084832"/>
            <a:ext cx="8325357" cy="36431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4" name="TextBox 3"/>
          <p:cNvSpPr txBox="1"/>
          <p:nvPr/>
        </p:nvSpPr>
        <p:spPr>
          <a:xfrm>
            <a:off x="1115616" y="2286000"/>
            <a:ext cx="71287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1                 2                 3</a:t>
            </a:r>
            <a:endParaRPr lang="ru-RU" sz="44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1847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980" y="4437112"/>
            <a:ext cx="8773500" cy="149961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Познакомься  героями занятия – гномом и котом. Гном дружит с буквой </a:t>
            </a:r>
            <a:r>
              <a:rPr lang="ru-RU" sz="3600" b="1" i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кот – с буквой </a:t>
            </a:r>
            <a:r>
              <a:rPr lang="ru-RU" sz="3600" b="1" i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6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45" r="529" b="33990"/>
          <a:stretch/>
        </p:blipFill>
        <p:spPr bwMode="auto">
          <a:xfrm>
            <a:off x="153100" y="404664"/>
            <a:ext cx="8745385" cy="36885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100" y="1956042"/>
            <a:ext cx="1850623" cy="1909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1787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33383" y="2266363"/>
            <a:ext cx="8352928" cy="1499616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Чем похожи эти буквы?</a:t>
            </a:r>
            <a:endParaRPr lang="ru-RU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11"/>
          <a:stretch/>
        </p:blipFill>
        <p:spPr bwMode="auto">
          <a:xfrm>
            <a:off x="233383" y="4068235"/>
            <a:ext cx="4273352" cy="2448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Объект 1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61" r="43301" b="7348"/>
          <a:stretch/>
        </p:blipFill>
        <p:spPr>
          <a:xfrm>
            <a:off x="899592" y="240575"/>
            <a:ext cx="2790309" cy="22322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 descr="https://fsd.multiurok.ru/html/2018/06/23/s_5b2d7c550ad89/921782_12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03"/>
          <a:stretch/>
        </p:blipFill>
        <p:spPr bwMode="auto">
          <a:xfrm>
            <a:off x="4527726" y="230200"/>
            <a:ext cx="4426845" cy="20961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8" name="Picture 4" descr="https://biodenas.ru/pictures/product/big/4355_bi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546022"/>
            <a:ext cx="2334022" cy="22457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08643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4" t="33698" r="52345" b="37198"/>
          <a:stretch/>
        </p:blipFill>
        <p:spPr bwMode="auto">
          <a:xfrm>
            <a:off x="291501" y="2066607"/>
            <a:ext cx="8460432" cy="31145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b="76757"/>
          <a:stretch/>
        </p:blipFill>
        <p:spPr>
          <a:xfrm>
            <a:off x="645468" y="188640"/>
            <a:ext cx="7535309" cy="131357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t="7159" b="24801"/>
          <a:stretch/>
        </p:blipFill>
        <p:spPr>
          <a:xfrm>
            <a:off x="6636238" y="5301208"/>
            <a:ext cx="2115695" cy="1439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23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836712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itchFamily="18" charset="0"/>
              </a:rPr>
              <a:t>Гном и кот написали свои любимые буквы, но некоторые из них записаны неверно. Рассмотрите буквы и зачеркните те, которые кот и гном написали неправильно.</a:t>
            </a: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394557"/>
            <a:ext cx="8784976" cy="20973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8204" y="4725144"/>
            <a:ext cx="2612976" cy="1777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58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22927"/>
            <a:ext cx="8784976" cy="149961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Однажды гном и кот отправились в лес за ягодами.  Какие ягоды они собрали? Составь слова и соедини их с картинками.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394763" y="2359106"/>
            <a:ext cx="6049445" cy="4224574"/>
            <a:chOff x="394763" y="2359106"/>
            <a:chExt cx="6049445" cy="4224574"/>
          </a:xfrm>
        </p:grpSpPr>
        <p:pic>
          <p:nvPicPr>
            <p:cNvPr id="1026" name="Picture 2" descr="https://studfile.net/html/2706/542/html_lwUYGJDuP0.1yEh/img-1zAJda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2555" r="31305" b="12183"/>
            <a:stretch/>
          </p:blipFill>
          <p:spPr bwMode="auto">
            <a:xfrm>
              <a:off x="395536" y="3138234"/>
              <a:ext cx="6048672" cy="34454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https://studfile.net/html/2706/542/html_lwUYGJDuP0.1yEh/img-1zAJda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91" r="30225" b="81094"/>
            <a:stretch/>
          </p:blipFill>
          <p:spPr bwMode="auto">
            <a:xfrm>
              <a:off x="394763" y="2359106"/>
              <a:ext cx="6049445" cy="7791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4499" y="5325314"/>
            <a:ext cx="1767299" cy="132547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41984" y="1417253"/>
            <a:ext cx="1625524" cy="108910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81841" y="2629812"/>
            <a:ext cx="1041597" cy="119374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29921" y="2675448"/>
            <a:ext cx="1366207" cy="112848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41984" y="3947011"/>
            <a:ext cx="1789814" cy="1217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057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097" y="-83127"/>
            <a:ext cx="3664400" cy="1737360"/>
          </a:xfrm>
        </p:spPr>
        <p:txBody>
          <a:bodyPr>
            <a:normAutofit/>
          </a:bodyPr>
          <a:lstStyle/>
          <a:p>
            <a:pPr algn="ctr"/>
            <a:r>
              <a:rPr lang="ru-RU" sz="3200" i="1" u="sng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Физминутка</a:t>
            </a:r>
            <a:r>
              <a:rPr lang="ru-RU" sz="3200" i="1" u="sng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u="sng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Су-</a:t>
            </a:r>
            <a:r>
              <a:rPr lang="ru-RU" sz="3200" i="1" u="sng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Джоком</a:t>
            </a:r>
            <a:r>
              <a:rPr lang="ru-RU" sz="3200" i="1" u="sng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6250" y="188640"/>
            <a:ext cx="4606230" cy="6480720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Сейчас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разомнём свои пальчики. Я каждому раздам колечки. Надеваем колечко на мизинец правой руки.</a:t>
            </a:r>
          </a:p>
          <a:p>
            <a:pPr algn="just"/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ягоды знаю: крыжовник, клюква, черника, брусника,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Малина, клубника, шиповник, смородина и земляника. </a:t>
            </a:r>
          </a:p>
          <a:p>
            <a:pPr algn="just"/>
            <a:r>
              <a:rPr lang="ru-RU" sz="2400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(Поочерёдно надевают колечко на пальчики, начиная с мизинца правой руки.)</a:t>
            </a:r>
            <a:endParaRPr lang="ru-RU" sz="2400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Запомнил ягоды я наконец! </a:t>
            </a:r>
            <a:r>
              <a:rPr lang="ru-RU" sz="2400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(Поднимают плечи, удивляются).</a:t>
            </a:r>
            <a:r>
              <a:rPr lang="ru-RU" sz="24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– молодец!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i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i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Большой палец вытягивают вперёд).</a:t>
            </a:r>
            <a:endParaRPr lang="ru-RU" sz="2400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1850" y="1026796"/>
            <a:ext cx="3664400" cy="4463008"/>
          </a:xfrm>
        </p:spPr>
        <p:txBody>
          <a:bodyPr>
            <a:normAutofit fontScale="92500"/>
          </a:bodyPr>
          <a:lstStyle/>
          <a:p>
            <a:pPr algn="just"/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Берём шарик су-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Джок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Катаем шарик по каждому пальчику. </a:t>
            </a:r>
          </a:p>
          <a:p>
            <a:pPr algn="just"/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ветки ягодки снимаю, и в лукошко собираю. </a:t>
            </a:r>
          </a:p>
          <a:p>
            <a:pPr algn="just"/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Будет полное лукошко – </a:t>
            </a:r>
          </a:p>
          <a:p>
            <a:pPr algn="just"/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попробую немножко. </a:t>
            </a:r>
          </a:p>
          <a:p>
            <a:pPr algn="just"/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поем ещё чуть-чуть,</a:t>
            </a:r>
          </a:p>
          <a:p>
            <a:pPr algn="just"/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Лёгким будет к дому путь! 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8500" t="9116" r="17241" b="11883"/>
          <a:stretch/>
        </p:blipFill>
        <p:spPr>
          <a:xfrm>
            <a:off x="1550006" y="5190372"/>
            <a:ext cx="1808088" cy="14819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73838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7290054" cy="1499616"/>
          </a:xfrm>
        </p:spPr>
        <p:txBody>
          <a:bodyPr/>
          <a:lstStyle/>
          <a:p>
            <a:pPr algn="ctr"/>
            <a:r>
              <a:rPr lang="ru-RU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Удивительные факты про малину </a:t>
            </a:r>
            <a:endParaRPr lang="ru-RU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88256"/>
            <a:ext cx="8784976" cy="4621104"/>
          </a:xfrm>
        </p:spPr>
        <p:txBody>
          <a:bodyPr/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Кот и гном узнали много интересного про ягоды. Прочитай, что они узнали про малину. </a:t>
            </a:r>
          </a:p>
          <a:p>
            <a:r>
              <a:rPr lang="ru-RU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Малина помогает укреплять иммунитет. </a:t>
            </a:r>
            <a:endParaRPr lang="ru-RU" sz="32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2971848"/>
            <a:ext cx="8280920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673" y="3356992"/>
            <a:ext cx="5284805" cy="33265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910989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Интеграл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Интеграл">
      <a:majorFont>
        <a:latin typeface="Tw Cen MT Condensed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ntegral" id="{3577F8C9-A904-41D8-97D2-FD898F53F20E}" vid="{A41AC481-B287-49C8-90EF-C669597D2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774</TotalTime>
  <Words>297</Words>
  <Application>Microsoft Office PowerPoint</Application>
  <PresentationFormat>Экран (4:3)</PresentationFormat>
  <Paragraphs>32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Интеграл</vt:lpstr>
      <vt:lpstr>Презентация PowerPoint</vt:lpstr>
      <vt:lpstr>Какие буквы наложены друг на друга?</vt:lpstr>
      <vt:lpstr>Познакомься  героями занятия – гномом и котом. Гном дружит с буквой н, а кот – с буквой к.</vt:lpstr>
      <vt:lpstr>Чем похожи эти буквы?</vt:lpstr>
      <vt:lpstr>Презентация PowerPoint</vt:lpstr>
      <vt:lpstr>Гном и кот написали свои любимые буквы, но некоторые из них записаны неверно. Рассмотрите буквы и зачеркните те, которые кот и гном написали неправильно. </vt:lpstr>
      <vt:lpstr>Однажды гном и кот отправились в лес за ягодами.  Какие ягоды они собрали? Составь слова и соедини их с картинками.  </vt:lpstr>
      <vt:lpstr>Физминутка с Су-Джоком. </vt:lpstr>
      <vt:lpstr>Удивительные факты про малину </vt:lpstr>
      <vt:lpstr>Кот приготовил для своей любимой буквы ромб коричневого цвета, а гном - квадрат голубого цвета. Они зашифровали слова. Попробуйте их прочитать. </vt:lpstr>
      <vt:lpstr>Объясняем слова</vt:lpstr>
      <vt:lpstr>Итог</vt:lpstr>
      <vt:lpstr>Оцени свою работу на уроке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логопед</dc:creator>
  <cp:lastModifiedBy>логопед</cp:lastModifiedBy>
  <cp:revision>70</cp:revision>
  <dcterms:created xsi:type="dcterms:W3CDTF">2022-04-22T00:39:53Z</dcterms:created>
  <dcterms:modified xsi:type="dcterms:W3CDTF">2024-01-15T07:04:27Z</dcterms:modified>
</cp:coreProperties>
</file>