
<file path=[Content_Types].xml><?xml version="1.0" encoding="utf-8"?>
<Types xmlns="http://schemas.openxmlformats.org/package/2006/content-types">
  <Default Extension="png" ContentType="image/png"/>
  <Default Extension="mp3" ContentType="audio/mpe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66" r:id="rId3"/>
    <p:sldId id="257" r:id="rId4"/>
    <p:sldId id="262" r:id="rId5"/>
    <p:sldId id="264" r:id="rId6"/>
    <p:sldId id="265" r:id="rId7"/>
    <p:sldId id="267" r:id="rId8"/>
    <p:sldId id="268" r:id="rId9"/>
    <p:sldId id="272" r:id="rId10"/>
    <p:sldId id="269" r:id="rId11"/>
    <p:sldId id="270" r:id="rId12"/>
    <p:sldId id="271" r:id="rId13"/>
    <p:sldId id="259" r:id="rId14"/>
  </p:sldIdLst>
  <p:sldSz cx="18288000" cy="10287000"/>
  <p:notesSz cx="6858000" cy="9144000"/>
  <p:embeddedFontLst>
    <p:embeddedFont>
      <p:font typeface="Arial Rounded MT Bold" panose="020F0704030504030204" pitchFamily="34" charset="0"/>
      <p:regular r:id="rId15"/>
    </p:embeddedFont>
    <p:embeddedFont>
      <p:font typeface="Now Bold" panose="020B0604020202020204" charset="0"/>
      <p:regular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Now Heavy" panose="020B0604020202020204" charset="0"/>
      <p:regular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97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55" d="100"/>
          <a:sy n="55" d="100"/>
        </p:scale>
        <p:origin x="586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4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4.svg"/><Relationship Id="rId4" Type="http://schemas.openxmlformats.org/officeDocument/2006/relationships/image" Target="../media/image2.png"/><Relationship Id="rId9" Type="http://schemas.openxmlformats.org/officeDocument/2006/relationships/image" Target="../media/image8.sv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706364" y="-107575"/>
            <a:ext cx="6735730" cy="12626415"/>
            <a:chOff x="0" y="0"/>
            <a:chExt cx="6600190" cy="12372340"/>
          </a:xfrm>
        </p:grpSpPr>
        <p:sp>
          <p:nvSpPr>
            <p:cNvPr id="3" name="Freeform 3"/>
            <p:cNvSpPr/>
            <p:nvPr/>
          </p:nvSpPr>
          <p:spPr>
            <a:xfrm>
              <a:off x="48260" y="43180"/>
              <a:ext cx="6516370" cy="12279630"/>
            </a:xfrm>
            <a:custGeom>
              <a:avLst/>
              <a:gdLst/>
              <a:ahLst/>
              <a:cxnLst/>
              <a:rect l="l" t="t" r="r" b="b"/>
              <a:pathLst>
                <a:path w="6516370" h="12279630">
                  <a:moveTo>
                    <a:pt x="4489450" y="551180"/>
                  </a:moveTo>
                  <a:cubicBezTo>
                    <a:pt x="4015740" y="737870"/>
                    <a:pt x="3950970" y="782320"/>
                    <a:pt x="3860800" y="839470"/>
                  </a:cubicBezTo>
                  <a:cubicBezTo>
                    <a:pt x="3747770" y="911860"/>
                    <a:pt x="3599180" y="1010920"/>
                    <a:pt x="3487420" y="1096010"/>
                  </a:cubicBezTo>
                  <a:cubicBezTo>
                    <a:pt x="3390900" y="1170940"/>
                    <a:pt x="3309620" y="1240790"/>
                    <a:pt x="3228340" y="1318260"/>
                  </a:cubicBezTo>
                  <a:cubicBezTo>
                    <a:pt x="3148330" y="1393190"/>
                    <a:pt x="3088640" y="1447800"/>
                    <a:pt x="3002280" y="1551940"/>
                  </a:cubicBezTo>
                  <a:cubicBezTo>
                    <a:pt x="2854960" y="1728470"/>
                    <a:pt x="2620010" y="2049780"/>
                    <a:pt x="2457450" y="2302510"/>
                  </a:cubicBezTo>
                  <a:cubicBezTo>
                    <a:pt x="2302510" y="2542540"/>
                    <a:pt x="2147570" y="2805430"/>
                    <a:pt x="2043430" y="3030220"/>
                  </a:cubicBezTo>
                  <a:cubicBezTo>
                    <a:pt x="1958340" y="3210560"/>
                    <a:pt x="1899920" y="3390900"/>
                    <a:pt x="1856740" y="3536950"/>
                  </a:cubicBezTo>
                  <a:cubicBezTo>
                    <a:pt x="1823720" y="3644900"/>
                    <a:pt x="1807210" y="3721100"/>
                    <a:pt x="1790700" y="3825240"/>
                  </a:cubicBezTo>
                  <a:cubicBezTo>
                    <a:pt x="1771650" y="3947160"/>
                    <a:pt x="1762760" y="4102100"/>
                    <a:pt x="1756410" y="4226560"/>
                  </a:cubicBezTo>
                  <a:cubicBezTo>
                    <a:pt x="1750060" y="4334510"/>
                    <a:pt x="1737360" y="4418330"/>
                    <a:pt x="1748790" y="4528820"/>
                  </a:cubicBezTo>
                  <a:cubicBezTo>
                    <a:pt x="1764030" y="4664710"/>
                    <a:pt x="1780540" y="4871720"/>
                    <a:pt x="1855470" y="4977130"/>
                  </a:cubicBezTo>
                  <a:cubicBezTo>
                    <a:pt x="1917700" y="5066030"/>
                    <a:pt x="2014220" y="5107940"/>
                    <a:pt x="2125980" y="5151120"/>
                  </a:cubicBezTo>
                  <a:cubicBezTo>
                    <a:pt x="2274570" y="5209540"/>
                    <a:pt x="2518410" y="5238750"/>
                    <a:pt x="2684780" y="5250180"/>
                  </a:cubicBezTo>
                  <a:cubicBezTo>
                    <a:pt x="2816860" y="5259070"/>
                    <a:pt x="2914650" y="5252720"/>
                    <a:pt x="3042920" y="5236210"/>
                  </a:cubicBezTo>
                  <a:cubicBezTo>
                    <a:pt x="3196590" y="5215890"/>
                    <a:pt x="3333750" y="5177790"/>
                    <a:pt x="3543300" y="5125720"/>
                  </a:cubicBezTo>
                  <a:cubicBezTo>
                    <a:pt x="3909060" y="5035550"/>
                    <a:pt x="4710430" y="4786630"/>
                    <a:pt x="5034280" y="4714240"/>
                  </a:cubicBezTo>
                  <a:cubicBezTo>
                    <a:pt x="5190490" y="4679950"/>
                    <a:pt x="5270500" y="4664710"/>
                    <a:pt x="5382260" y="4654550"/>
                  </a:cubicBezTo>
                  <a:cubicBezTo>
                    <a:pt x="5485130" y="4644390"/>
                    <a:pt x="5575300" y="4634230"/>
                    <a:pt x="5683250" y="4648200"/>
                  </a:cubicBezTo>
                  <a:cubicBezTo>
                    <a:pt x="5815330" y="4665980"/>
                    <a:pt x="5999480" y="4712970"/>
                    <a:pt x="6109970" y="4776470"/>
                  </a:cubicBezTo>
                  <a:cubicBezTo>
                    <a:pt x="6198870" y="4827270"/>
                    <a:pt x="6261100" y="4876800"/>
                    <a:pt x="6318250" y="4968240"/>
                  </a:cubicBezTo>
                  <a:cubicBezTo>
                    <a:pt x="6404610" y="5104130"/>
                    <a:pt x="6479540" y="5386070"/>
                    <a:pt x="6499860" y="5560060"/>
                  </a:cubicBezTo>
                  <a:cubicBezTo>
                    <a:pt x="6516370" y="5692140"/>
                    <a:pt x="6498590" y="5797550"/>
                    <a:pt x="6477000" y="5918200"/>
                  </a:cubicBezTo>
                  <a:cubicBezTo>
                    <a:pt x="6454140" y="6042660"/>
                    <a:pt x="6419850" y="6167120"/>
                    <a:pt x="6362700" y="6295390"/>
                  </a:cubicBezTo>
                  <a:cubicBezTo>
                    <a:pt x="6295390" y="6443980"/>
                    <a:pt x="6178550" y="6611620"/>
                    <a:pt x="6079490" y="6746240"/>
                  </a:cubicBezTo>
                  <a:cubicBezTo>
                    <a:pt x="5990590" y="6866890"/>
                    <a:pt x="5904230" y="6971030"/>
                    <a:pt x="5800090" y="7071360"/>
                  </a:cubicBezTo>
                  <a:cubicBezTo>
                    <a:pt x="5692140" y="7176770"/>
                    <a:pt x="5580380" y="7265670"/>
                    <a:pt x="5440680" y="7363460"/>
                  </a:cubicBezTo>
                  <a:cubicBezTo>
                    <a:pt x="5269230" y="7485380"/>
                    <a:pt x="5096510" y="7581900"/>
                    <a:pt x="4838700" y="7733030"/>
                  </a:cubicBezTo>
                  <a:cubicBezTo>
                    <a:pt x="4389120" y="7994650"/>
                    <a:pt x="3388360" y="8519160"/>
                    <a:pt x="2964180" y="8769350"/>
                  </a:cubicBezTo>
                  <a:cubicBezTo>
                    <a:pt x="2739390" y="8902700"/>
                    <a:pt x="2628900" y="8971280"/>
                    <a:pt x="2458720" y="9089390"/>
                  </a:cubicBezTo>
                  <a:cubicBezTo>
                    <a:pt x="2274570" y="9216390"/>
                    <a:pt x="2066290" y="9353550"/>
                    <a:pt x="1901190" y="9512300"/>
                  </a:cubicBezTo>
                  <a:cubicBezTo>
                    <a:pt x="1738630" y="9667240"/>
                    <a:pt x="1602740" y="9847580"/>
                    <a:pt x="1473200" y="10029190"/>
                  </a:cubicBezTo>
                  <a:cubicBezTo>
                    <a:pt x="1343660" y="10210800"/>
                    <a:pt x="1230630" y="10406380"/>
                    <a:pt x="1123950" y="10601960"/>
                  </a:cubicBezTo>
                  <a:cubicBezTo>
                    <a:pt x="1019810" y="10795000"/>
                    <a:pt x="939800" y="10970260"/>
                    <a:pt x="840740" y="11191240"/>
                  </a:cubicBezTo>
                  <a:cubicBezTo>
                    <a:pt x="716280" y="11469370"/>
                    <a:pt x="514350" y="12014200"/>
                    <a:pt x="445770" y="12142470"/>
                  </a:cubicBezTo>
                  <a:cubicBezTo>
                    <a:pt x="427990" y="12176760"/>
                    <a:pt x="421640" y="12186920"/>
                    <a:pt x="403860" y="12204700"/>
                  </a:cubicBezTo>
                  <a:cubicBezTo>
                    <a:pt x="387350" y="12222480"/>
                    <a:pt x="367030" y="12238990"/>
                    <a:pt x="345440" y="12250420"/>
                  </a:cubicBezTo>
                  <a:cubicBezTo>
                    <a:pt x="322580" y="12263120"/>
                    <a:pt x="298450" y="12272010"/>
                    <a:pt x="274320" y="12275820"/>
                  </a:cubicBezTo>
                  <a:cubicBezTo>
                    <a:pt x="248920" y="12279630"/>
                    <a:pt x="223520" y="12279630"/>
                    <a:pt x="198120" y="12275820"/>
                  </a:cubicBezTo>
                  <a:cubicBezTo>
                    <a:pt x="173990" y="12272010"/>
                    <a:pt x="148590" y="12264390"/>
                    <a:pt x="127000" y="12252960"/>
                  </a:cubicBezTo>
                  <a:cubicBezTo>
                    <a:pt x="105410" y="12241530"/>
                    <a:pt x="83820" y="12226290"/>
                    <a:pt x="67310" y="12207240"/>
                  </a:cubicBezTo>
                  <a:cubicBezTo>
                    <a:pt x="49530" y="12189460"/>
                    <a:pt x="34290" y="12167870"/>
                    <a:pt x="24130" y="12146280"/>
                  </a:cubicBezTo>
                  <a:cubicBezTo>
                    <a:pt x="13970" y="12123420"/>
                    <a:pt x="6350" y="12098020"/>
                    <a:pt x="3810" y="12073890"/>
                  </a:cubicBezTo>
                  <a:cubicBezTo>
                    <a:pt x="0" y="12048490"/>
                    <a:pt x="1270" y="12023090"/>
                    <a:pt x="6350" y="11998960"/>
                  </a:cubicBezTo>
                  <a:cubicBezTo>
                    <a:pt x="11430" y="11974830"/>
                    <a:pt x="21590" y="11949430"/>
                    <a:pt x="34290" y="11927840"/>
                  </a:cubicBezTo>
                  <a:cubicBezTo>
                    <a:pt x="46990" y="11907520"/>
                    <a:pt x="63500" y="11887200"/>
                    <a:pt x="82550" y="11870690"/>
                  </a:cubicBezTo>
                  <a:cubicBezTo>
                    <a:pt x="100330" y="11854180"/>
                    <a:pt x="123190" y="11840210"/>
                    <a:pt x="146050" y="11831320"/>
                  </a:cubicBezTo>
                  <a:cubicBezTo>
                    <a:pt x="168910" y="11822430"/>
                    <a:pt x="195580" y="11816080"/>
                    <a:pt x="219710" y="11814810"/>
                  </a:cubicBezTo>
                  <a:cubicBezTo>
                    <a:pt x="243840" y="11812270"/>
                    <a:pt x="270510" y="11816080"/>
                    <a:pt x="294640" y="11822430"/>
                  </a:cubicBezTo>
                  <a:cubicBezTo>
                    <a:pt x="318770" y="11828780"/>
                    <a:pt x="342900" y="11838940"/>
                    <a:pt x="363220" y="11852910"/>
                  </a:cubicBezTo>
                  <a:cubicBezTo>
                    <a:pt x="383540" y="11866880"/>
                    <a:pt x="402590" y="11884660"/>
                    <a:pt x="417830" y="11903710"/>
                  </a:cubicBezTo>
                  <a:cubicBezTo>
                    <a:pt x="433070" y="11924030"/>
                    <a:pt x="445770" y="11946890"/>
                    <a:pt x="453390" y="11969750"/>
                  </a:cubicBezTo>
                  <a:cubicBezTo>
                    <a:pt x="462280" y="11993880"/>
                    <a:pt x="466090" y="12019280"/>
                    <a:pt x="467360" y="12044680"/>
                  </a:cubicBezTo>
                  <a:cubicBezTo>
                    <a:pt x="467360" y="12068810"/>
                    <a:pt x="463550" y="12095480"/>
                    <a:pt x="454660" y="12118340"/>
                  </a:cubicBezTo>
                  <a:cubicBezTo>
                    <a:pt x="447040" y="12142470"/>
                    <a:pt x="435610" y="12165330"/>
                    <a:pt x="420370" y="12185650"/>
                  </a:cubicBezTo>
                  <a:cubicBezTo>
                    <a:pt x="405130" y="12205970"/>
                    <a:pt x="387350" y="12223750"/>
                    <a:pt x="365760" y="12237720"/>
                  </a:cubicBezTo>
                  <a:cubicBezTo>
                    <a:pt x="345440" y="12251690"/>
                    <a:pt x="322580" y="12263120"/>
                    <a:pt x="298450" y="12269470"/>
                  </a:cubicBezTo>
                  <a:cubicBezTo>
                    <a:pt x="274320" y="12277090"/>
                    <a:pt x="248920" y="12279630"/>
                    <a:pt x="223520" y="12278360"/>
                  </a:cubicBezTo>
                  <a:cubicBezTo>
                    <a:pt x="199390" y="12277090"/>
                    <a:pt x="172720" y="12272010"/>
                    <a:pt x="149860" y="12263120"/>
                  </a:cubicBezTo>
                  <a:cubicBezTo>
                    <a:pt x="127000" y="12254230"/>
                    <a:pt x="104140" y="12240260"/>
                    <a:pt x="85090" y="12225020"/>
                  </a:cubicBezTo>
                  <a:cubicBezTo>
                    <a:pt x="66040" y="12208510"/>
                    <a:pt x="49530" y="12189460"/>
                    <a:pt x="35560" y="12167870"/>
                  </a:cubicBezTo>
                  <a:cubicBezTo>
                    <a:pt x="22860" y="12147550"/>
                    <a:pt x="12700" y="12122150"/>
                    <a:pt x="7620" y="12098020"/>
                  </a:cubicBezTo>
                  <a:cubicBezTo>
                    <a:pt x="2540" y="12073890"/>
                    <a:pt x="0" y="12048490"/>
                    <a:pt x="2540" y="12023090"/>
                  </a:cubicBezTo>
                  <a:cubicBezTo>
                    <a:pt x="5080" y="11998960"/>
                    <a:pt x="7620" y="11990070"/>
                    <a:pt x="22860" y="11950700"/>
                  </a:cubicBezTo>
                  <a:cubicBezTo>
                    <a:pt x="90170" y="11764010"/>
                    <a:pt x="544830" y="10781030"/>
                    <a:pt x="760730" y="10379710"/>
                  </a:cubicBezTo>
                  <a:cubicBezTo>
                    <a:pt x="901700" y="10119360"/>
                    <a:pt x="999490" y="9954260"/>
                    <a:pt x="1144270" y="9754870"/>
                  </a:cubicBezTo>
                  <a:cubicBezTo>
                    <a:pt x="1291590" y="9550400"/>
                    <a:pt x="1455420" y="9343390"/>
                    <a:pt x="1637030" y="9169400"/>
                  </a:cubicBezTo>
                  <a:cubicBezTo>
                    <a:pt x="1816100" y="8999220"/>
                    <a:pt x="2030730" y="8855710"/>
                    <a:pt x="2222500" y="8721090"/>
                  </a:cubicBezTo>
                  <a:cubicBezTo>
                    <a:pt x="2397760" y="8596630"/>
                    <a:pt x="2513330" y="8525510"/>
                    <a:pt x="2740660" y="8385810"/>
                  </a:cubicBezTo>
                  <a:cubicBezTo>
                    <a:pt x="3163570" y="8126730"/>
                    <a:pt x="4150360" y="7588250"/>
                    <a:pt x="4579620" y="7322820"/>
                  </a:cubicBezTo>
                  <a:cubicBezTo>
                    <a:pt x="4815840" y="7176770"/>
                    <a:pt x="4970780" y="7076440"/>
                    <a:pt x="5120640" y="6967220"/>
                  </a:cubicBezTo>
                  <a:cubicBezTo>
                    <a:pt x="5234940" y="6883400"/>
                    <a:pt x="5323840" y="6818630"/>
                    <a:pt x="5411470" y="6734810"/>
                  </a:cubicBezTo>
                  <a:cubicBezTo>
                    <a:pt x="5496560" y="6652260"/>
                    <a:pt x="5566410" y="6582410"/>
                    <a:pt x="5641340" y="6470650"/>
                  </a:cubicBezTo>
                  <a:cubicBezTo>
                    <a:pt x="5745480" y="6316980"/>
                    <a:pt x="5892800" y="6064250"/>
                    <a:pt x="5944870" y="5873750"/>
                  </a:cubicBezTo>
                  <a:cubicBezTo>
                    <a:pt x="5988050" y="5715000"/>
                    <a:pt x="6012180" y="5538470"/>
                    <a:pt x="5976620" y="5416550"/>
                  </a:cubicBezTo>
                  <a:cubicBezTo>
                    <a:pt x="5947410" y="5316220"/>
                    <a:pt x="5878830" y="5223510"/>
                    <a:pt x="5796280" y="5175250"/>
                  </a:cubicBezTo>
                  <a:cubicBezTo>
                    <a:pt x="5707380" y="5123180"/>
                    <a:pt x="5563870" y="5130800"/>
                    <a:pt x="5453380" y="5130800"/>
                  </a:cubicBezTo>
                  <a:cubicBezTo>
                    <a:pt x="5351780" y="5130800"/>
                    <a:pt x="5264150" y="5148580"/>
                    <a:pt x="5156200" y="5170170"/>
                  </a:cubicBezTo>
                  <a:cubicBezTo>
                    <a:pt x="5024120" y="5196840"/>
                    <a:pt x="4899660" y="5233670"/>
                    <a:pt x="4724400" y="5284470"/>
                  </a:cubicBezTo>
                  <a:cubicBezTo>
                    <a:pt x="4447540" y="5364480"/>
                    <a:pt x="3967480" y="5530850"/>
                    <a:pt x="3663950" y="5618480"/>
                  </a:cubicBezTo>
                  <a:cubicBezTo>
                    <a:pt x="3437890" y="5683250"/>
                    <a:pt x="3255010" y="5746750"/>
                    <a:pt x="3069590" y="5774690"/>
                  </a:cubicBezTo>
                  <a:cubicBezTo>
                    <a:pt x="2913380" y="5800090"/>
                    <a:pt x="2771140" y="5801360"/>
                    <a:pt x="2627630" y="5797550"/>
                  </a:cubicBezTo>
                  <a:cubicBezTo>
                    <a:pt x="2491740" y="5793740"/>
                    <a:pt x="2359660" y="5779770"/>
                    <a:pt x="2230120" y="5754370"/>
                  </a:cubicBezTo>
                  <a:cubicBezTo>
                    <a:pt x="2103120" y="5727700"/>
                    <a:pt x="1971040" y="5694680"/>
                    <a:pt x="1855470" y="5642610"/>
                  </a:cubicBezTo>
                  <a:cubicBezTo>
                    <a:pt x="1746250" y="5593080"/>
                    <a:pt x="1639570" y="5533390"/>
                    <a:pt x="1551940" y="5454650"/>
                  </a:cubicBezTo>
                  <a:cubicBezTo>
                    <a:pt x="1465580" y="5375910"/>
                    <a:pt x="1389380" y="5275580"/>
                    <a:pt x="1334770" y="5172710"/>
                  </a:cubicBezTo>
                  <a:cubicBezTo>
                    <a:pt x="1280160" y="5071110"/>
                    <a:pt x="1248410" y="4950460"/>
                    <a:pt x="1224280" y="4838700"/>
                  </a:cubicBezTo>
                  <a:cubicBezTo>
                    <a:pt x="1201420" y="4733290"/>
                    <a:pt x="1195070" y="4626610"/>
                    <a:pt x="1189990" y="4518660"/>
                  </a:cubicBezTo>
                  <a:cubicBezTo>
                    <a:pt x="1184910" y="4410710"/>
                    <a:pt x="1187450" y="4310380"/>
                    <a:pt x="1195070" y="4191000"/>
                  </a:cubicBezTo>
                  <a:cubicBezTo>
                    <a:pt x="1203960" y="4043680"/>
                    <a:pt x="1215390" y="3872230"/>
                    <a:pt x="1248410" y="3702050"/>
                  </a:cubicBezTo>
                  <a:cubicBezTo>
                    <a:pt x="1286510" y="3509010"/>
                    <a:pt x="1366520" y="3263900"/>
                    <a:pt x="1422400" y="3093720"/>
                  </a:cubicBezTo>
                  <a:cubicBezTo>
                    <a:pt x="1464310" y="2967990"/>
                    <a:pt x="1483360" y="2898140"/>
                    <a:pt x="1544320" y="2769870"/>
                  </a:cubicBezTo>
                  <a:cubicBezTo>
                    <a:pt x="1640840" y="2560320"/>
                    <a:pt x="1849120" y="2199640"/>
                    <a:pt x="1988820" y="1976120"/>
                  </a:cubicBezTo>
                  <a:cubicBezTo>
                    <a:pt x="2098040" y="1802130"/>
                    <a:pt x="2198370" y="1668780"/>
                    <a:pt x="2301240" y="1527810"/>
                  </a:cubicBezTo>
                  <a:cubicBezTo>
                    <a:pt x="2396490" y="1398270"/>
                    <a:pt x="2487930" y="1271270"/>
                    <a:pt x="2584450" y="1162050"/>
                  </a:cubicBezTo>
                  <a:cubicBezTo>
                    <a:pt x="2673350" y="1062990"/>
                    <a:pt x="2760980" y="979170"/>
                    <a:pt x="2856230" y="894080"/>
                  </a:cubicBezTo>
                  <a:cubicBezTo>
                    <a:pt x="2955290" y="806450"/>
                    <a:pt x="3054350" y="725170"/>
                    <a:pt x="3168650" y="641350"/>
                  </a:cubicBezTo>
                  <a:cubicBezTo>
                    <a:pt x="3295650" y="548640"/>
                    <a:pt x="3454400" y="447040"/>
                    <a:pt x="3585210" y="365760"/>
                  </a:cubicBezTo>
                  <a:cubicBezTo>
                    <a:pt x="3698240" y="295910"/>
                    <a:pt x="3788410" y="237490"/>
                    <a:pt x="3906520" y="180340"/>
                  </a:cubicBezTo>
                  <a:cubicBezTo>
                    <a:pt x="4039870" y="116840"/>
                    <a:pt x="4241800" y="21590"/>
                    <a:pt x="4347210" y="7620"/>
                  </a:cubicBezTo>
                  <a:cubicBezTo>
                    <a:pt x="4404360" y="0"/>
                    <a:pt x="4447540" y="12700"/>
                    <a:pt x="4481830" y="22860"/>
                  </a:cubicBezTo>
                  <a:cubicBezTo>
                    <a:pt x="4507230" y="30480"/>
                    <a:pt x="4522470" y="38100"/>
                    <a:pt x="4542790" y="53340"/>
                  </a:cubicBezTo>
                  <a:cubicBezTo>
                    <a:pt x="4572000" y="76200"/>
                    <a:pt x="4613910" y="121920"/>
                    <a:pt x="4634230" y="153670"/>
                  </a:cubicBezTo>
                  <a:cubicBezTo>
                    <a:pt x="4648200" y="175260"/>
                    <a:pt x="4653280" y="191770"/>
                    <a:pt x="4658360" y="217170"/>
                  </a:cubicBezTo>
                  <a:cubicBezTo>
                    <a:pt x="4665980" y="252730"/>
                    <a:pt x="4671060" y="309880"/>
                    <a:pt x="4660900" y="351790"/>
                  </a:cubicBezTo>
                  <a:cubicBezTo>
                    <a:pt x="4650740" y="394970"/>
                    <a:pt x="4627880" y="439420"/>
                    <a:pt x="4598670" y="472440"/>
                  </a:cubicBezTo>
                  <a:cubicBezTo>
                    <a:pt x="4570730" y="505460"/>
                    <a:pt x="4489450" y="551180"/>
                    <a:pt x="4489450" y="551180"/>
                  </a:cubicBezTo>
                </a:path>
              </a:pathLst>
            </a:custGeom>
            <a:solidFill>
              <a:srgbClr val="0D99FF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3460535" y="-374567"/>
            <a:ext cx="1671944" cy="926697"/>
            <a:chOff x="0" y="0"/>
            <a:chExt cx="1638300" cy="908050"/>
          </a:xfrm>
        </p:grpSpPr>
        <p:sp>
          <p:nvSpPr>
            <p:cNvPr id="5" name="Freeform 5"/>
            <p:cNvSpPr/>
            <p:nvPr/>
          </p:nvSpPr>
          <p:spPr>
            <a:xfrm>
              <a:off x="41910" y="49530"/>
              <a:ext cx="1546860" cy="811530"/>
            </a:xfrm>
            <a:custGeom>
              <a:avLst/>
              <a:gdLst/>
              <a:ahLst/>
              <a:cxnLst/>
              <a:rect l="l" t="t" r="r" b="b"/>
              <a:pathLst>
                <a:path w="1546860" h="811530">
                  <a:moveTo>
                    <a:pt x="238760" y="242570"/>
                  </a:moveTo>
                  <a:cubicBezTo>
                    <a:pt x="850900" y="120650"/>
                    <a:pt x="956310" y="48260"/>
                    <a:pt x="1050290" y="24130"/>
                  </a:cubicBezTo>
                  <a:cubicBezTo>
                    <a:pt x="1120140" y="6350"/>
                    <a:pt x="1186180" y="1270"/>
                    <a:pt x="1238250" y="1270"/>
                  </a:cubicBezTo>
                  <a:cubicBezTo>
                    <a:pt x="1276350" y="2540"/>
                    <a:pt x="1304290" y="6350"/>
                    <a:pt x="1336040" y="16510"/>
                  </a:cubicBezTo>
                  <a:cubicBezTo>
                    <a:pt x="1366520" y="26670"/>
                    <a:pt x="1397000" y="41910"/>
                    <a:pt x="1422400" y="60960"/>
                  </a:cubicBezTo>
                  <a:cubicBezTo>
                    <a:pt x="1449070" y="81280"/>
                    <a:pt x="1473200" y="105410"/>
                    <a:pt x="1490980" y="132080"/>
                  </a:cubicBezTo>
                  <a:cubicBezTo>
                    <a:pt x="1510030" y="158750"/>
                    <a:pt x="1524000" y="189230"/>
                    <a:pt x="1532890" y="220980"/>
                  </a:cubicBezTo>
                  <a:cubicBezTo>
                    <a:pt x="1541780" y="251460"/>
                    <a:pt x="1546860" y="285750"/>
                    <a:pt x="1545590" y="317500"/>
                  </a:cubicBezTo>
                  <a:cubicBezTo>
                    <a:pt x="1544320" y="350520"/>
                    <a:pt x="1536700" y="383540"/>
                    <a:pt x="1525270" y="414020"/>
                  </a:cubicBezTo>
                  <a:cubicBezTo>
                    <a:pt x="1513840" y="444500"/>
                    <a:pt x="1496060" y="473710"/>
                    <a:pt x="1475740" y="499110"/>
                  </a:cubicBezTo>
                  <a:cubicBezTo>
                    <a:pt x="1455420" y="523240"/>
                    <a:pt x="1428750" y="546100"/>
                    <a:pt x="1402080" y="562610"/>
                  </a:cubicBezTo>
                  <a:cubicBezTo>
                    <a:pt x="1374140" y="580390"/>
                    <a:pt x="1342390" y="593090"/>
                    <a:pt x="1310640" y="600710"/>
                  </a:cubicBezTo>
                  <a:cubicBezTo>
                    <a:pt x="1280160" y="608330"/>
                    <a:pt x="1244600" y="609600"/>
                    <a:pt x="1212850" y="607060"/>
                  </a:cubicBezTo>
                  <a:cubicBezTo>
                    <a:pt x="1181100" y="603250"/>
                    <a:pt x="1148080" y="595630"/>
                    <a:pt x="1118870" y="581660"/>
                  </a:cubicBezTo>
                  <a:cubicBezTo>
                    <a:pt x="1088390" y="568960"/>
                    <a:pt x="1060450" y="549910"/>
                    <a:pt x="1036320" y="528320"/>
                  </a:cubicBezTo>
                  <a:cubicBezTo>
                    <a:pt x="1012190" y="505460"/>
                    <a:pt x="991870" y="478790"/>
                    <a:pt x="976630" y="450850"/>
                  </a:cubicBezTo>
                  <a:cubicBezTo>
                    <a:pt x="960120" y="421640"/>
                    <a:pt x="948690" y="389890"/>
                    <a:pt x="943610" y="358140"/>
                  </a:cubicBezTo>
                  <a:cubicBezTo>
                    <a:pt x="938530" y="326390"/>
                    <a:pt x="937260" y="292100"/>
                    <a:pt x="942340" y="259080"/>
                  </a:cubicBezTo>
                  <a:cubicBezTo>
                    <a:pt x="947420" y="227330"/>
                    <a:pt x="957580" y="195580"/>
                    <a:pt x="972820" y="166370"/>
                  </a:cubicBezTo>
                  <a:cubicBezTo>
                    <a:pt x="986790" y="137160"/>
                    <a:pt x="1008380" y="110490"/>
                    <a:pt x="1031240" y="87630"/>
                  </a:cubicBezTo>
                  <a:cubicBezTo>
                    <a:pt x="1054100" y="64770"/>
                    <a:pt x="1082040" y="45720"/>
                    <a:pt x="1111250" y="31750"/>
                  </a:cubicBezTo>
                  <a:cubicBezTo>
                    <a:pt x="1140460" y="17780"/>
                    <a:pt x="1173480" y="7620"/>
                    <a:pt x="1205230" y="3810"/>
                  </a:cubicBezTo>
                  <a:cubicBezTo>
                    <a:pt x="1238250" y="0"/>
                    <a:pt x="1272540" y="1270"/>
                    <a:pt x="1304290" y="7620"/>
                  </a:cubicBezTo>
                  <a:cubicBezTo>
                    <a:pt x="1336040" y="15240"/>
                    <a:pt x="1367790" y="26670"/>
                    <a:pt x="1395730" y="43180"/>
                  </a:cubicBezTo>
                  <a:cubicBezTo>
                    <a:pt x="1423670" y="59690"/>
                    <a:pt x="1450340" y="81280"/>
                    <a:pt x="1470660" y="105410"/>
                  </a:cubicBezTo>
                  <a:cubicBezTo>
                    <a:pt x="1492250" y="130810"/>
                    <a:pt x="1510030" y="160020"/>
                    <a:pt x="1522730" y="189230"/>
                  </a:cubicBezTo>
                  <a:cubicBezTo>
                    <a:pt x="1535430" y="219710"/>
                    <a:pt x="1543050" y="252730"/>
                    <a:pt x="1544320" y="284480"/>
                  </a:cubicBezTo>
                  <a:cubicBezTo>
                    <a:pt x="1546860" y="317500"/>
                    <a:pt x="1543050" y="351790"/>
                    <a:pt x="1535430" y="382270"/>
                  </a:cubicBezTo>
                  <a:cubicBezTo>
                    <a:pt x="1526540" y="414020"/>
                    <a:pt x="1512570" y="445770"/>
                    <a:pt x="1494790" y="472440"/>
                  </a:cubicBezTo>
                  <a:cubicBezTo>
                    <a:pt x="1477010" y="499110"/>
                    <a:pt x="1454150" y="524510"/>
                    <a:pt x="1428750" y="544830"/>
                  </a:cubicBezTo>
                  <a:cubicBezTo>
                    <a:pt x="1403350" y="563880"/>
                    <a:pt x="1377950" y="579120"/>
                    <a:pt x="1342390" y="591820"/>
                  </a:cubicBezTo>
                  <a:cubicBezTo>
                    <a:pt x="1291590" y="608330"/>
                    <a:pt x="1219200" y="601980"/>
                    <a:pt x="1146810" y="621030"/>
                  </a:cubicBezTo>
                  <a:cubicBezTo>
                    <a:pt x="1049020" y="645160"/>
                    <a:pt x="939800" y="707390"/>
                    <a:pt x="814070" y="737870"/>
                  </a:cubicBezTo>
                  <a:cubicBezTo>
                    <a:pt x="656590" y="775970"/>
                    <a:pt x="364490" y="811530"/>
                    <a:pt x="269240" y="807720"/>
                  </a:cubicBezTo>
                  <a:cubicBezTo>
                    <a:pt x="236220" y="807720"/>
                    <a:pt x="227330" y="805180"/>
                    <a:pt x="201930" y="795020"/>
                  </a:cubicBezTo>
                  <a:cubicBezTo>
                    <a:pt x="167640" y="782320"/>
                    <a:pt x="116840" y="755650"/>
                    <a:pt x="86360" y="723900"/>
                  </a:cubicBezTo>
                  <a:cubicBezTo>
                    <a:pt x="54610" y="692150"/>
                    <a:pt x="29210" y="648970"/>
                    <a:pt x="16510" y="607060"/>
                  </a:cubicBezTo>
                  <a:cubicBezTo>
                    <a:pt x="2540" y="563880"/>
                    <a:pt x="0" y="513080"/>
                    <a:pt x="8890" y="469900"/>
                  </a:cubicBezTo>
                  <a:cubicBezTo>
                    <a:pt x="16510" y="426720"/>
                    <a:pt x="44450" y="377190"/>
                    <a:pt x="66040" y="346710"/>
                  </a:cubicBezTo>
                  <a:cubicBezTo>
                    <a:pt x="80010" y="325120"/>
                    <a:pt x="92710" y="312420"/>
                    <a:pt x="114300" y="298450"/>
                  </a:cubicBezTo>
                  <a:cubicBezTo>
                    <a:pt x="144780" y="276860"/>
                    <a:pt x="238760" y="242570"/>
                    <a:pt x="238760" y="242570"/>
                  </a:cubicBezTo>
                </a:path>
              </a:pathLst>
            </a:custGeom>
            <a:solidFill>
              <a:srgbClr val="0D99FF"/>
            </a:solidFill>
            <a:ln cap="sq">
              <a:noFill/>
              <a:prstDash val="solid"/>
              <a:miter/>
            </a:ln>
          </p:spPr>
        </p:sp>
      </p:grpSp>
      <p:sp>
        <p:nvSpPr>
          <p:cNvPr id="6" name="Freeform 6" descr="Hand Drawn Rays "/>
          <p:cNvSpPr/>
          <p:nvPr/>
        </p:nvSpPr>
        <p:spPr>
          <a:xfrm rot="324812">
            <a:off x="7009497" y="1777022"/>
            <a:ext cx="3257911" cy="1405074"/>
          </a:xfrm>
          <a:custGeom>
            <a:avLst/>
            <a:gdLst/>
            <a:ahLst/>
            <a:cxnLst/>
            <a:rect l="l" t="t" r="r" b="b"/>
            <a:pathLst>
              <a:path w="3257911" h="1405074">
                <a:moveTo>
                  <a:pt x="0" y="0"/>
                </a:moveTo>
                <a:lnTo>
                  <a:pt x="3257910" y="0"/>
                </a:lnTo>
                <a:lnTo>
                  <a:pt x="3257910" y="1405074"/>
                </a:lnTo>
                <a:lnTo>
                  <a:pt x="0" y="140507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 l="-20293" r="-50440" b="-43955"/>
            </a:stretch>
          </a:blipFill>
        </p:spPr>
      </p:sp>
      <p:sp>
        <p:nvSpPr>
          <p:cNvPr id="7" name="Freeform 7" descr="Hand Drawn Rays "/>
          <p:cNvSpPr/>
          <p:nvPr/>
        </p:nvSpPr>
        <p:spPr>
          <a:xfrm rot="324812">
            <a:off x="7009497" y="1777022"/>
            <a:ext cx="3257911" cy="1405074"/>
          </a:xfrm>
          <a:custGeom>
            <a:avLst/>
            <a:gdLst/>
            <a:ahLst/>
            <a:cxnLst/>
            <a:rect l="l" t="t" r="r" b="b"/>
            <a:pathLst>
              <a:path w="3257911" h="1405074">
                <a:moveTo>
                  <a:pt x="0" y="0"/>
                </a:moveTo>
                <a:lnTo>
                  <a:pt x="3257910" y="0"/>
                </a:lnTo>
                <a:lnTo>
                  <a:pt x="3257910" y="1405074"/>
                </a:lnTo>
                <a:lnTo>
                  <a:pt x="0" y="140507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 l="-20293" r="-50440" b="-43955"/>
            </a:stretch>
          </a:blipFill>
        </p:spPr>
      </p:sp>
      <p:sp>
        <p:nvSpPr>
          <p:cNvPr id="8" name="Freeform 8" descr="Hand Drawn Rays "/>
          <p:cNvSpPr/>
          <p:nvPr/>
        </p:nvSpPr>
        <p:spPr>
          <a:xfrm rot="324812">
            <a:off x="7009497" y="1777022"/>
            <a:ext cx="3257911" cy="1405074"/>
          </a:xfrm>
          <a:custGeom>
            <a:avLst/>
            <a:gdLst/>
            <a:ahLst/>
            <a:cxnLst/>
            <a:rect l="l" t="t" r="r" b="b"/>
            <a:pathLst>
              <a:path w="3257911" h="1405074">
                <a:moveTo>
                  <a:pt x="0" y="0"/>
                </a:moveTo>
                <a:lnTo>
                  <a:pt x="3257910" y="0"/>
                </a:lnTo>
                <a:lnTo>
                  <a:pt x="3257910" y="1405074"/>
                </a:lnTo>
                <a:lnTo>
                  <a:pt x="0" y="1405074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 l="-20293" r="-50440" b="-43955"/>
            </a:stretch>
          </a:blipFill>
        </p:spPr>
      </p:sp>
      <p:sp>
        <p:nvSpPr>
          <p:cNvPr id="9" name="Freeform 9" descr="Hand Drawn Rays "/>
          <p:cNvSpPr/>
          <p:nvPr/>
        </p:nvSpPr>
        <p:spPr>
          <a:xfrm rot="324812">
            <a:off x="7009497" y="1777022"/>
            <a:ext cx="3257911" cy="1405074"/>
          </a:xfrm>
          <a:custGeom>
            <a:avLst/>
            <a:gdLst/>
            <a:ahLst/>
            <a:cxnLst/>
            <a:rect l="l" t="t" r="r" b="b"/>
            <a:pathLst>
              <a:path w="3257911" h="1405074">
                <a:moveTo>
                  <a:pt x="0" y="0"/>
                </a:moveTo>
                <a:lnTo>
                  <a:pt x="3257910" y="0"/>
                </a:lnTo>
                <a:lnTo>
                  <a:pt x="3257910" y="1405074"/>
                </a:lnTo>
                <a:lnTo>
                  <a:pt x="0" y="140507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 l="-20293" r="-50440" b="-43955"/>
            </a:stretch>
          </a:blipFill>
        </p:spPr>
      </p:sp>
      <p:sp>
        <p:nvSpPr>
          <p:cNvPr id="10" name="TextBox 10"/>
          <p:cNvSpPr txBox="1"/>
          <p:nvPr/>
        </p:nvSpPr>
        <p:spPr>
          <a:xfrm>
            <a:off x="208836" y="3012757"/>
            <a:ext cx="17870329" cy="232206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8801"/>
              </a:lnSpc>
            </a:pPr>
            <a:r>
              <a:rPr lang="en-US" sz="13429" dirty="0" smtClean="0">
                <a:solidFill>
                  <a:srgbClr val="FFFEFE"/>
                </a:solidFill>
                <a:latin typeface="Now Bold"/>
              </a:rPr>
              <a:t>English Quiz</a:t>
            </a:r>
            <a:endParaRPr lang="en-US" sz="13429" dirty="0">
              <a:solidFill>
                <a:srgbClr val="FFFEFE"/>
              </a:solidFill>
              <a:latin typeface="Now Bold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8836" y="6202392"/>
            <a:ext cx="17870329" cy="21159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8801"/>
              </a:lnSpc>
            </a:pPr>
            <a:r>
              <a:rPr lang="en-US" sz="8000" i="1" dirty="0" smtClean="0">
                <a:solidFill>
                  <a:srgbClr val="FFFEFE"/>
                </a:solidFill>
                <a:latin typeface="Now Bold"/>
              </a:rPr>
              <a:t>for students of 3</a:t>
            </a:r>
            <a:r>
              <a:rPr lang="en-US" sz="8000" i="1" baseline="30000" dirty="0" smtClean="0">
                <a:solidFill>
                  <a:srgbClr val="FFFEFE"/>
                </a:solidFill>
                <a:latin typeface="Now Bold"/>
              </a:rPr>
              <a:t>rd</a:t>
            </a:r>
            <a:r>
              <a:rPr lang="en-US" sz="8000" i="1" dirty="0" smtClean="0">
                <a:solidFill>
                  <a:srgbClr val="FFFEFE"/>
                </a:solidFill>
                <a:latin typeface="Now Bold"/>
              </a:rPr>
              <a:t> Year</a:t>
            </a:r>
            <a:endParaRPr lang="en-US" sz="8000" i="1" dirty="0">
              <a:solidFill>
                <a:srgbClr val="FFFEFE"/>
              </a:solidFill>
              <a:latin typeface="Now Bo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/>
          <p:nvPr/>
        </p:nvGrpSpPr>
        <p:grpSpPr>
          <a:xfrm>
            <a:off x="-685800" y="-114300"/>
            <a:ext cx="6735730" cy="12626415"/>
            <a:chOff x="0" y="0"/>
            <a:chExt cx="6600190" cy="12372340"/>
          </a:xfrm>
          <a:solidFill>
            <a:srgbClr val="00B0F0"/>
          </a:solidFill>
        </p:grpSpPr>
        <p:sp>
          <p:nvSpPr>
            <p:cNvPr id="4" name="Freeform 4"/>
            <p:cNvSpPr/>
            <p:nvPr/>
          </p:nvSpPr>
          <p:spPr>
            <a:xfrm>
              <a:off x="48260" y="43180"/>
              <a:ext cx="6516370" cy="12279630"/>
            </a:xfrm>
            <a:custGeom>
              <a:avLst/>
              <a:gdLst/>
              <a:ahLst/>
              <a:cxnLst/>
              <a:rect l="l" t="t" r="r" b="b"/>
              <a:pathLst>
                <a:path w="6516370" h="12279630">
                  <a:moveTo>
                    <a:pt x="4489450" y="551180"/>
                  </a:moveTo>
                  <a:cubicBezTo>
                    <a:pt x="4015740" y="737870"/>
                    <a:pt x="3950970" y="782320"/>
                    <a:pt x="3860800" y="839470"/>
                  </a:cubicBezTo>
                  <a:cubicBezTo>
                    <a:pt x="3747770" y="911860"/>
                    <a:pt x="3599180" y="1010920"/>
                    <a:pt x="3487420" y="1096010"/>
                  </a:cubicBezTo>
                  <a:cubicBezTo>
                    <a:pt x="3390900" y="1170940"/>
                    <a:pt x="3309620" y="1240790"/>
                    <a:pt x="3228340" y="1318260"/>
                  </a:cubicBezTo>
                  <a:cubicBezTo>
                    <a:pt x="3148330" y="1393190"/>
                    <a:pt x="3088640" y="1447800"/>
                    <a:pt x="3002280" y="1551940"/>
                  </a:cubicBezTo>
                  <a:cubicBezTo>
                    <a:pt x="2854960" y="1728470"/>
                    <a:pt x="2620010" y="2049780"/>
                    <a:pt x="2457450" y="2302510"/>
                  </a:cubicBezTo>
                  <a:cubicBezTo>
                    <a:pt x="2302510" y="2542540"/>
                    <a:pt x="2147570" y="2805430"/>
                    <a:pt x="2043430" y="3030220"/>
                  </a:cubicBezTo>
                  <a:cubicBezTo>
                    <a:pt x="1958340" y="3210560"/>
                    <a:pt x="1899920" y="3390900"/>
                    <a:pt x="1856740" y="3536950"/>
                  </a:cubicBezTo>
                  <a:cubicBezTo>
                    <a:pt x="1823720" y="3644900"/>
                    <a:pt x="1807210" y="3721100"/>
                    <a:pt x="1790700" y="3825240"/>
                  </a:cubicBezTo>
                  <a:cubicBezTo>
                    <a:pt x="1771650" y="3947160"/>
                    <a:pt x="1762760" y="4102100"/>
                    <a:pt x="1756410" y="4226560"/>
                  </a:cubicBezTo>
                  <a:cubicBezTo>
                    <a:pt x="1750060" y="4334510"/>
                    <a:pt x="1737360" y="4418330"/>
                    <a:pt x="1748790" y="4528820"/>
                  </a:cubicBezTo>
                  <a:cubicBezTo>
                    <a:pt x="1764030" y="4664710"/>
                    <a:pt x="1780540" y="4871720"/>
                    <a:pt x="1855470" y="4977130"/>
                  </a:cubicBezTo>
                  <a:cubicBezTo>
                    <a:pt x="1917700" y="5066030"/>
                    <a:pt x="2014220" y="5107940"/>
                    <a:pt x="2125980" y="5151120"/>
                  </a:cubicBezTo>
                  <a:cubicBezTo>
                    <a:pt x="2274570" y="5209540"/>
                    <a:pt x="2518410" y="5238750"/>
                    <a:pt x="2684780" y="5250180"/>
                  </a:cubicBezTo>
                  <a:cubicBezTo>
                    <a:pt x="2816860" y="5259070"/>
                    <a:pt x="2914650" y="5252720"/>
                    <a:pt x="3042920" y="5236210"/>
                  </a:cubicBezTo>
                  <a:cubicBezTo>
                    <a:pt x="3196590" y="5215890"/>
                    <a:pt x="3333750" y="5177790"/>
                    <a:pt x="3543300" y="5125720"/>
                  </a:cubicBezTo>
                  <a:cubicBezTo>
                    <a:pt x="3909060" y="5035550"/>
                    <a:pt x="4710430" y="4786630"/>
                    <a:pt x="5034280" y="4714240"/>
                  </a:cubicBezTo>
                  <a:cubicBezTo>
                    <a:pt x="5190490" y="4679950"/>
                    <a:pt x="5270500" y="4664710"/>
                    <a:pt x="5382260" y="4654550"/>
                  </a:cubicBezTo>
                  <a:cubicBezTo>
                    <a:pt x="5485130" y="4644390"/>
                    <a:pt x="5575300" y="4634230"/>
                    <a:pt x="5683250" y="4648200"/>
                  </a:cubicBezTo>
                  <a:cubicBezTo>
                    <a:pt x="5815330" y="4665980"/>
                    <a:pt x="5999480" y="4712970"/>
                    <a:pt x="6109970" y="4776470"/>
                  </a:cubicBezTo>
                  <a:cubicBezTo>
                    <a:pt x="6198870" y="4827270"/>
                    <a:pt x="6261100" y="4876800"/>
                    <a:pt x="6318250" y="4968240"/>
                  </a:cubicBezTo>
                  <a:cubicBezTo>
                    <a:pt x="6404610" y="5104130"/>
                    <a:pt x="6479540" y="5386070"/>
                    <a:pt x="6499860" y="5560060"/>
                  </a:cubicBezTo>
                  <a:cubicBezTo>
                    <a:pt x="6516370" y="5692140"/>
                    <a:pt x="6498590" y="5797550"/>
                    <a:pt x="6477000" y="5918200"/>
                  </a:cubicBezTo>
                  <a:cubicBezTo>
                    <a:pt x="6454140" y="6042660"/>
                    <a:pt x="6419850" y="6167120"/>
                    <a:pt x="6362700" y="6295390"/>
                  </a:cubicBezTo>
                  <a:cubicBezTo>
                    <a:pt x="6295390" y="6443980"/>
                    <a:pt x="6178550" y="6611620"/>
                    <a:pt x="6079490" y="6746240"/>
                  </a:cubicBezTo>
                  <a:cubicBezTo>
                    <a:pt x="5990590" y="6866890"/>
                    <a:pt x="5904230" y="6971030"/>
                    <a:pt x="5800090" y="7071360"/>
                  </a:cubicBezTo>
                  <a:cubicBezTo>
                    <a:pt x="5692140" y="7176770"/>
                    <a:pt x="5580380" y="7265670"/>
                    <a:pt x="5440680" y="7363460"/>
                  </a:cubicBezTo>
                  <a:cubicBezTo>
                    <a:pt x="5269230" y="7485380"/>
                    <a:pt x="5096510" y="7581900"/>
                    <a:pt x="4838700" y="7733030"/>
                  </a:cubicBezTo>
                  <a:cubicBezTo>
                    <a:pt x="4389120" y="7994650"/>
                    <a:pt x="3388360" y="8519160"/>
                    <a:pt x="2964180" y="8769350"/>
                  </a:cubicBezTo>
                  <a:cubicBezTo>
                    <a:pt x="2739390" y="8902700"/>
                    <a:pt x="2628900" y="8971280"/>
                    <a:pt x="2458720" y="9089390"/>
                  </a:cubicBezTo>
                  <a:cubicBezTo>
                    <a:pt x="2274570" y="9216390"/>
                    <a:pt x="2066290" y="9353550"/>
                    <a:pt x="1901190" y="9512300"/>
                  </a:cubicBezTo>
                  <a:cubicBezTo>
                    <a:pt x="1738630" y="9667240"/>
                    <a:pt x="1602740" y="9847580"/>
                    <a:pt x="1473200" y="10029190"/>
                  </a:cubicBezTo>
                  <a:cubicBezTo>
                    <a:pt x="1343660" y="10210800"/>
                    <a:pt x="1230630" y="10406380"/>
                    <a:pt x="1123950" y="10601960"/>
                  </a:cubicBezTo>
                  <a:cubicBezTo>
                    <a:pt x="1019810" y="10795000"/>
                    <a:pt x="939800" y="10970260"/>
                    <a:pt x="840740" y="11191240"/>
                  </a:cubicBezTo>
                  <a:cubicBezTo>
                    <a:pt x="716280" y="11469370"/>
                    <a:pt x="514350" y="12014200"/>
                    <a:pt x="445770" y="12142470"/>
                  </a:cubicBezTo>
                  <a:cubicBezTo>
                    <a:pt x="427990" y="12176760"/>
                    <a:pt x="421640" y="12186920"/>
                    <a:pt x="403860" y="12204700"/>
                  </a:cubicBezTo>
                  <a:cubicBezTo>
                    <a:pt x="387350" y="12222480"/>
                    <a:pt x="367030" y="12238990"/>
                    <a:pt x="345440" y="12250420"/>
                  </a:cubicBezTo>
                  <a:cubicBezTo>
                    <a:pt x="322580" y="12263120"/>
                    <a:pt x="298450" y="12272010"/>
                    <a:pt x="274320" y="12275820"/>
                  </a:cubicBezTo>
                  <a:cubicBezTo>
                    <a:pt x="248920" y="12279630"/>
                    <a:pt x="223520" y="12279630"/>
                    <a:pt x="198120" y="12275820"/>
                  </a:cubicBezTo>
                  <a:cubicBezTo>
                    <a:pt x="173990" y="12272010"/>
                    <a:pt x="148590" y="12264390"/>
                    <a:pt x="127000" y="12252960"/>
                  </a:cubicBezTo>
                  <a:cubicBezTo>
                    <a:pt x="105410" y="12241530"/>
                    <a:pt x="83820" y="12226290"/>
                    <a:pt x="67310" y="12207240"/>
                  </a:cubicBezTo>
                  <a:cubicBezTo>
                    <a:pt x="49530" y="12189460"/>
                    <a:pt x="34290" y="12167870"/>
                    <a:pt x="24130" y="12146280"/>
                  </a:cubicBezTo>
                  <a:cubicBezTo>
                    <a:pt x="13970" y="12123420"/>
                    <a:pt x="6350" y="12098020"/>
                    <a:pt x="3810" y="12073890"/>
                  </a:cubicBezTo>
                  <a:cubicBezTo>
                    <a:pt x="0" y="12048490"/>
                    <a:pt x="1270" y="12023090"/>
                    <a:pt x="6350" y="11998960"/>
                  </a:cubicBezTo>
                  <a:cubicBezTo>
                    <a:pt x="11430" y="11974830"/>
                    <a:pt x="21590" y="11949430"/>
                    <a:pt x="34290" y="11927840"/>
                  </a:cubicBezTo>
                  <a:cubicBezTo>
                    <a:pt x="46990" y="11907520"/>
                    <a:pt x="63500" y="11887200"/>
                    <a:pt x="82550" y="11870690"/>
                  </a:cubicBezTo>
                  <a:cubicBezTo>
                    <a:pt x="100330" y="11854180"/>
                    <a:pt x="123190" y="11840210"/>
                    <a:pt x="146050" y="11831320"/>
                  </a:cubicBezTo>
                  <a:cubicBezTo>
                    <a:pt x="168910" y="11822430"/>
                    <a:pt x="195580" y="11816080"/>
                    <a:pt x="219710" y="11814810"/>
                  </a:cubicBezTo>
                  <a:cubicBezTo>
                    <a:pt x="243840" y="11812270"/>
                    <a:pt x="270510" y="11816080"/>
                    <a:pt x="294640" y="11822430"/>
                  </a:cubicBezTo>
                  <a:cubicBezTo>
                    <a:pt x="318770" y="11828780"/>
                    <a:pt x="342900" y="11838940"/>
                    <a:pt x="363220" y="11852910"/>
                  </a:cubicBezTo>
                  <a:cubicBezTo>
                    <a:pt x="383540" y="11866880"/>
                    <a:pt x="402590" y="11884660"/>
                    <a:pt x="417830" y="11903710"/>
                  </a:cubicBezTo>
                  <a:cubicBezTo>
                    <a:pt x="433070" y="11924030"/>
                    <a:pt x="445770" y="11946890"/>
                    <a:pt x="453390" y="11969750"/>
                  </a:cubicBezTo>
                  <a:cubicBezTo>
                    <a:pt x="462280" y="11993880"/>
                    <a:pt x="466090" y="12019280"/>
                    <a:pt x="467360" y="12044680"/>
                  </a:cubicBezTo>
                  <a:cubicBezTo>
                    <a:pt x="467360" y="12068810"/>
                    <a:pt x="463550" y="12095480"/>
                    <a:pt x="454660" y="12118340"/>
                  </a:cubicBezTo>
                  <a:cubicBezTo>
                    <a:pt x="447040" y="12142470"/>
                    <a:pt x="435610" y="12165330"/>
                    <a:pt x="420370" y="12185650"/>
                  </a:cubicBezTo>
                  <a:cubicBezTo>
                    <a:pt x="405130" y="12205970"/>
                    <a:pt x="387350" y="12223750"/>
                    <a:pt x="365760" y="12237720"/>
                  </a:cubicBezTo>
                  <a:cubicBezTo>
                    <a:pt x="345440" y="12251690"/>
                    <a:pt x="322580" y="12263120"/>
                    <a:pt x="298450" y="12269470"/>
                  </a:cubicBezTo>
                  <a:cubicBezTo>
                    <a:pt x="274320" y="12277090"/>
                    <a:pt x="248920" y="12279630"/>
                    <a:pt x="223520" y="12278360"/>
                  </a:cubicBezTo>
                  <a:cubicBezTo>
                    <a:pt x="199390" y="12277090"/>
                    <a:pt x="172720" y="12272010"/>
                    <a:pt x="149860" y="12263120"/>
                  </a:cubicBezTo>
                  <a:cubicBezTo>
                    <a:pt x="127000" y="12254230"/>
                    <a:pt x="104140" y="12240260"/>
                    <a:pt x="85090" y="12225020"/>
                  </a:cubicBezTo>
                  <a:cubicBezTo>
                    <a:pt x="66040" y="12208510"/>
                    <a:pt x="49530" y="12189460"/>
                    <a:pt x="35560" y="12167870"/>
                  </a:cubicBezTo>
                  <a:cubicBezTo>
                    <a:pt x="22860" y="12147550"/>
                    <a:pt x="12700" y="12122150"/>
                    <a:pt x="7620" y="12098020"/>
                  </a:cubicBezTo>
                  <a:cubicBezTo>
                    <a:pt x="2540" y="12073890"/>
                    <a:pt x="0" y="12048490"/>
                    <a:pt x="2540" y="12023090"/>
                  </a:cubicBezTo>
                  <a:cubicBezTo>
                    <a:pt x="5080" y="11998960"/>
                    <a:pt x="7620" y="11990070"/>
                    <a:pt x="22860" y="11950700"/>
                  </a:cubicBezTo>
                  <a:cubicBezTo>
                    <a:pt x="90170" y="11764010"/>
                    <a:pt x="544830" y="10781030"/>
                    <a:pt x="760730" y="10379710"/>
                  </a:cubicBezTo>
                  <a:cubicBezTo>
                    <a:pt x="901700" y="10119360"/>
                    <a:pt x="999490" y="9954260"/>
                    <a:pt x="1144270" y="9754870"/>
                  </a:cubicBezTo>
                  <a:cubicBezTo>
                    <a:pt x="1291590" y="9550400"/>
                    <a:pt x="1455420" y="9343390"/>
                    <a:pt x="1637030" y="9169400"/>
                  </a:cubicBezTo>
                  <a:cubicBezTo>
                    <a:pt x="1816100" y="8999220"/>
                    <a:pt x="2030730" y="8855710"/>
                    <a:pt x="2222500" y="8721090"/>
                  </a:cubicBezTo>
                  <a:cubicBezTo>
                    <a:pt x="2397760" y="8596630"/>
                    <a:pt x="2513330" y="8525510"/>
                    <a:pt x="2740660" y="8385810"/>
                  </a:cubicBezTo>
                  <a:cubicBezTo>
                    <a:pt x="3163570" y="8126730"/>
                    <a:pt x="4150360" y="7588250"/>
                    <a:pt x="4579620" y="7322820"/>
                  </a:cubicBezTo>
                  <a:cubicBezTo>
                    <a:pt x="4815840" y="7176770"/>
                    <a:pt x="4970780" y="7076440"/>
                    <a:pt x="5120640" y="6967220"/>
                  </a:cubicBezTo>
                  <a:cubicBezTo>
                    <a:pt x="5234940" y="6883400"/>
                    <a:pt x="5323840" y="6818630"/>
                    <a:pt x="5411470" y="6734810"/>
                  </a:cubicBezTo>
                  <a:cubicBezTo>
                    <a:pt x="5496560" y="6652260"/>
                    <a:pt x="5566410" y="6582410"/>
                    <a:pt x="5641340" y="6470650"/>
                  </a:cubicBezTo>
                  <a:cubicBezTo>
                    <a:pt x="5745480" y="6316980"/>
                    <a:pt x="5892800" y="6064250"/>
                    <a:pt x="5944870" y="5873750"/>
                  </a:cubicBezTo>
                  <a:cubicBezTo>
                    <a:pt x="5988050" y="5715000"/>
                    <a:pt x="6012180" y="5538470"/>
                    <a:pt x="5976620" y="5416550"/>
                  </a:cubicBezTo>
                  <a:cubicBezTo>
                    <a:pt x="5947410" y="5316220"/>
                    <a:pt x="5878830" y="5223510"/>
                    <a:pt x="5796280" y="5175250"/>
                  </a:cubicBezTo>
                  <a:cubicBezTo>
                    <a:pt x="5707380" y="5123180"/>
                    <a:pt x="5563870" y="5130800"/>
                    <a:pt x="5453380" y="5130800"/>
                  </a:cubicBezTo>
                  <a:cubicBezTo>
                    <a:pt x="5351780" y="5130800"/>
                    <a:pt x="5264150" y="5148580"/>
                    <a:pt x="5156200" y="5170170"/>
                  </a:cubicBezTo>
                  <a:cubicBezTo>
                    <a:pt x="5024120" y="5196840"/>
                    <a:pt x="4899660" y="5233670"/>
                    <a:pt x="4724400" y="5284470"/>
                  </a:cubicBezTo>
                  <a:cubicBezTo>
                    <a:pt x="4447540" y="5364480"/>
                    <a:pt x="3967480" y="5530850"/>
                    <a:pt x="3663950" y="5618480"/>
                  </a:cubicBezTo>
                  <a:cubicBezTo>
                    <a:pt x="3437890" y="5683250"/>
                    <a:pt x="3255010" y="5746750"/>
                    <a:pt x="3069590" y="5774690"/>
                  </a:cubicBezTo>
                  <a:cubicBezTo>
                    <a:pt x="2913380" y="5800090"/>
                    <a:pt x="2771140" y="5801360"/>
                    <a:pt x="2627630" y="5797550"/>
                  </a:cubicBezTo>
                  <a:cubicBezTo>
                    <a:pt x="2491740" y="5793740"/>
                    <a:pt x="2359660" y="5779770"/>
                    <a:pt x="2230120" y="5754370"/>
                  </a:cubicBezTo>
                  <a:cubicBezTo>
                    <a:pt x="2103120" y="5727700"/>
                    <a:pt x="1971040" y="5694680"/>
                    <a:pt x="1855470" y="5642610"/>
                  </a:cubicBezTo>
                  <a:cubicBezTo>
                    <a:pt x="1746250" y="5593080"/>
                    <a:pt x="1639570" y="5533390"/>
                    <a:pt x="1551940" y="5454650"/>
                  </a:cubicBezTo>
                  <a:cubicBezTo>
                    <a:pt x="1465580" y="5375910"/>
                    <a:pt x="1389380" y="5275580"/>
                    <a:pt x="1334770" y="5172710"/>
                  </a:cubicBezTo>
                  <a:cubicBezTo>
                    <a:pt x="1280160" y="5071110"/>
                    <a:pt x="1248410" y="4950460"/>
                    <a:pt x="1224280" y="4838700"/>
                  </a:cubicBezTo>
                  <a:cubicBezTo>
                    <a:pt x="1201420" y="4733290"/>
                    <a:pt x="1195070" y="4626610"/>
                    <a:pt x="1189990" y="4518660"/>
                  </a:cubicBezTo>
                  <a:cubicBezTo>
                    <a:pt x="1184910" y="4410710"/>
                    <a:pt x="1187450" y="4310380"/>
                    <a:pt x="1195070" y="4191000"/>
                  </a:cubicBezTo>
                  <a:cubicBezTo>
                    <a:pt x="1203960" y="4043680"/>
                    <a:pt x="1215390" y="3872230"/>
                    <a:pt x="1248410" y="3702050"/>
                  </a:cubicBezTo>
                  <a:cubicBezTo>
                    <a:pt x="1286510" y="3509010"/>
                    <a:pt x="1366520" y="3263900"/>
                    <a:pt x="1422400" y="3093720"/>
                  </a:cubicBezTo>
                  <a:cubicBezTo>
                    <a:pt x="1464310" y="2967990"/>
                    <a:pt x="1483360" y="2898140"/>
                    <a:pt x="1544320" y="2769870"/>
                  </a:cubicBezTo>
                  <a:cubicBezTo>
                    <a:pt x="1640840" y="2560320"/>
                    <a:pt x="1849120" y="2199640"/>
                    <a:pt x="1988820" y="1976120"/>
                  </a:cubicBezTo>
                  <a:cubicBezTo>
                    <a:pt x="2098040" y="1802130"/>
                    <a:pt x="2198370" y="1668780"/>
                    <a:pt x="2301240" y="1527810"/>
                  </a:cubicBezTo>
                  <a:cubicBezTo>
                    <a:pt x="2396490" y="1398270"/>
                    <a:pt x="2487930" y="1271270"/>
                    <a:pt x="2584450" y="1162050"/>
                  </a:cubicBezTo>
                  <a:cubicBezTo>
                    <a:pt x="2673350" y="1062990"/>
                    <a:pt x="2760980" y="979170"/>
                    <a:pt x="2856230" y="894080"/>
                  </a:cubicBezTo>
                  <a:cubicBezTo>
                    <a:pt x="2955290" y="806450"/>
                    <a:pt x="3054350" y="725170"/>
                    <a:pt x="3168650" y="641350"/>
                  </a:cubicBezTo>
                  <a:cubicBezTo>
                    <a:pt x="3295650" y="548640"/>
                    <a:pt x="3454400" y="447040"/>
                    <a:pt x="3585210" y="365760"/>
                  </a:cubicBezTo>
                  <a:cubicBezTo>
                    <a:pt x="3698240" y="295910"/>
                    <a:pt x="3788410" y="237490"/>
                    <a:pt x="3906520" y="180340"/>
                  </a:cubicBezTo>
                  <a:cubicBezTo>
                    <a:pt x="4039870" y="116840"/>
                    <a:pt x="4241800" y="21590"/>
                    <a:pt x="4347210" y="7620"/>
                  </a:cubicBezTo>
                  <a:cubicBezTo>
                    <a:pt x="4404360" y="0"/>
                    <a:pt x="4447540" y="12700"/>
                    <a:pt x="4481830" y="22860"/>
                  </a:cubicBezTo>
                  <a:cubicBezTo>
                    <a:pt x="4507230" y="30480"/>
                    <a:pt x="4522470" y="38100"/>
                    <a:pt x="4542790" y="53340"/>
                  </a:cubicBezTo>
                  <a:cubicBezTo>
                    <a:pt x="4572000" y="76200"/>
                    <a:pt x="4613910" y="121920"/>
                    <a:pt x="4634230" y="153670"/>
                  </a:cubicBezTo>
                  <a:cubicBezTo>
                    <a:pt x="4648200" y="175260"/>
                    <a:pt x="4653280" y="191770"/>
                    <a:pt x="4658360" y="217170"/>
                  </a:cubicBezTo>
                  <a:cubicBezTo>
                    <a:pt x="4665980" y="252730"/>
                    <a:pt x="4671060" y="309880"/>
                    <a:pt x="4660900" y="351790"/>
                  </a:cubicBezTo>
                  <a:cubicBezTo>
                    <a:pt x="4650740" y="394970"/>
                    <a:pt x="4627880" y="439420"/>
                    <a:pt x="4598670" y="472440"/>
                  </a:cubicBezTo>
                  <a:cubicBezTo>
                    <a:pt x="4570730" y="505460"/>
                    <a:pt x="4489450" y="551180"/>
                    <a:pt x="4489450" y="551180"/>
                  </a:cubicBezTo>
                </a:path>
              </a:pathLst>
            </a:custGeom>
            <a:grpFill/>
            <a:ln cap="sq">
              <a:noFill/>
              <a:prstDash val="solid"/>
              <a:miter/>
            </a:ln>
          </p:spPr>
        </p:sp>
      </p:grpSp>
      <p:graphicFrame>
        <p:nvGraphicFramePr>
          <p:cNvPr id="2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2169325"/>
              </p:ext>
            </p:extLst>
          </p:nvPr>
        </p:nvGraphicFramePr>
        <p:xfrm>
          <a:off x="685800" y="3314701"/>
          <a:ext cx="17221200" cy="9284922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7221200"/>
              </a:tblGrid>
              <a:tr h="11391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90500" marR="190500" marT="190500" marB="190500" anchor="ctr"/>
                </a:tc>
              </a:tr>
              <a:tr h="5269276">
                <a:tc>
                  <a:txBody>
                    <a:bodyPr/>
                    <a:lstStyle/>
                    <a:p>
                      <a:pPr algn="ctr"/>
                      <a:r>
                        <a:rPr lang="ru-RU" sz="6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Вставьте попущенный глагол </a:t>
                      </a:r>
                      <a:r>
                        <a:rPr lang="en-US" sz="6000" u="sng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 be </a:t>
                      </a:r>
                      <a:r>
                        <a:rPr lang="en-US" sz="60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(am, is, are)</a:t>
                      </a:r>
                      <a:endParaRPr lang="ru-RU" sz="6000" baseline="0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ru-RU" sz="6000" i="1" baseline="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sz="6000" i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Ответы запишите в бланк</a:t>
                      </a:r>
                      <a:endParaRPr lang="en-US" sz="6000" i="1" baseline="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0" i="1" u="sng" baseline="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0" u="sng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Правильный ответ </a:t>
                      </a:r>
                      <a:r>
                        <a:rPr lang="ru-RU" sz="6000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 </a:t>
                      </a:r>
                      <a:r>
                        <a:rPr lang="ru-RU" sz="60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балл</a:t>
                      </a:r>
                      <a:endParaRPr lang="ru-RU" sz="6000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ru-RU" sz="600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0" marR="190500" marT="190500" marB="190500" anchor="ctr"/>
                </a:tc>
              </a:tr>
              <a:tr h="11391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90500" marR="190500" marT="190500" marB="190500" anchor="ctr"/>
                </a:tc>
              </a:tr>
              <a:tr h="11391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90500" marR="190500" marT="190500" marB="190500" anchor="ctr"/>
                </a:tc>
              </a:tr>
            </a:tbl>
          </a:graphicData>
        </a:graphic>
      </p:graphicFrame>
      <p:sp>
        <p:nvSpPr>
          <p:cNvPr id="5" name="TextBox 5"/>
          <p:cNvSpPr txBox="1"/>
          <p:nvPr/>
        </p:nvSpPr>
        <p:spPr>
          <a:xfrm>
            <a:off x="2189738" y="1115547"/>
            <a:ext cx="13898999" cy="3154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164"/>
              </a:lnSpc>
            </a:pPr>
            <a:r>
              <a:rPr lang="en-US" sz="9600" u="sng" dirty="0" smtClean="0">
                <a:solidFill>
                  <a:srgbClr val="000000"/>
                </a:solidFill>
                <a:latin typeface="Now Heavy"/>
              </a:rPr>
              <a:t>Task Five: </a:t>
            </a:r>
          </a:p>
          <a:p>
            <a:pPr algn="ctr">
              <a:lnSpc>
                <a:spcPts val="8164"/>
              </a:lnSpc>
            </a:pPr>
            <a:endParaRPr lang="en-US" sz="9600" u="sng" dirty="0">
              <a:solidFill>
                <a:srgbClr val="000000"/>
              </a:solidFill>
              <a:latin typeface="Now Heavy"/>
            </a:endParaRPr>
          </a:p>
          <a:p>
            <a:pPr algn="ctr">
              <a:lnSpc>
                <a:spcPts val="8164"/>
              </a:lnSpc>
            </a:pPr>
            <a:r>
              <a:rPr lang="en-US" sz="9600" dirty="0" smtClean="0">
                <a:solidFill>
                  <a:srgbClr val="000000"/>
                </a:solidFill>
                <a:latin typeface="Now Heavy"/>
              </a:rPr>
              <a:t>Fill in the gaps</a:t>
            </a:r>
            <a:endParaRPr lang="en-US" sz="9600" dirty="0">
              <a:solidFill>
                <a:srgbClr val="000000"/>
              </a:solidFill>
              <a:latin typeface="Now Heavy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9139238" y="5191442"/>
            <a:ext cx="9525" cy="12952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506"/>
              </a:lnSpc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9136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/>
          <p:nvPr/>
        </p:nvGrpSpPr>
        <p:grpSpPr>
          <a:xfrm>
            <a:off x="-685800" y="-114300"/>
            <a:ext cx="6735730" cy="12626415"/>
            <a:chOff x="0" y="0"/>
            <a:chExt cx="6600190" cy="12372340"/>
          </a:xfrm>
          <a:solidFill>
            <a:srgbClr val="00B0F0"/>
          </a:solidFill>
        </p:grpSpPr>
        <p:sp>
          <p:nvSpPr>
            <p:cNvPr id="4" name="Freeform 4"/>
            <p:cNvSpPr/>
            <p:nvPr/>
          </p:nvSpPr>
          <p:spPr>
            <a:xfrm>
              <a:off x="48260" y="43180"/>
              <a:ext cx="6516370" cy="12279630"/>
            </a:xfrm>
            <a:custGeom>
              <a:avLst/>
              <a:gdLst/>
              <a:ahLst/>
              <a:cxnLst/>
              <a:rect l="l" t="t" r="r" b="b"/>
              <a:pathLst>
                <a:path w="6516370" h="12279630">
                  <a:moveTo>
                    <a:pt x="4489450" y="551180"/>
                  </a:moveTo>
                  <a:cubicBezTo>
                    <a:pt x="4015740" y="737870"/>
                    <a:pt x="3950970" y="782320"/>
                    <a:pt x="3860800" y="839470"/>
                  </a:cubicBezTo>
                  <a:cubicBezTo>
                    <a:pt x="3747770" y="911860"/>
                    <a:pt x="3599180" y="1010920"/>
                    <a:pt x="3487420" y="1096010"/>
                  </a:cubicBezTo>
                  <a:cubicBezTo>
                    <a:pt x="3390900" y="1170940"/>
                    <a:pt x="3309620" y="1240790"/>
                    <a:pt x="3228340" y="1318260"/>
                  </a:cubicBezTo>
                  <a:cubicBezTo>
                    <a:pt x="3148330" y="1393190"/>
                    <a:pt x="3088640" y="1447800"/>
                    <a:pt x="3002280" y="1551940"/>
                  </a:cubicBezTo>
                  <a:cubicBezTo>
                    <a:pt x="2854960" y="1728470"/>
                    <a:pt x="2620010" y="2049780"/>
                    <a:pt x="2457450" y="2302510"/>
                  </a:cubicBezTo>
                  <a:cubicBezTo>
                    <a:pt x="2302510" y="2542540"/>
                    <a:pt x="2147570" y="2805430"/>
                    <a:pt x="2043430" y="3030220"/>
                  </a:cubicBezTo>
                  <a:cubicBezTo>
                    <a:pt x="1958340" y="3210560"/>
                    <a:pt x="1899920" y="3390900"/>
                    <a:pt x="1856740" y="3536950"/>
                  </a:cubicBezTo>
                  <a:cubicBezTo>
                    <a:pt x="1823720" y="3644900"/>
                    <a:pt x="1807210" y="3721100"/>
                    <a:pt x="1790700" y="3825240"/>
                  </a:cubicBezTo>
                  <a:cubicBezTo>
                    <a:pt x="1771650" y="3947160"/>
                    <a:pt x="1762760" y="4102100"/>
                    <a:pt x="1756410" y="4226560"/>
                  </a:cubicBezTo>
                  <a:cubicBezTo>
                    <a:pt x="1750060" y="4334510"/>
                    <a:pt x="1737360" y="4418330"/>
                    <a:pt x="1748790" y="4528820"/>
                  </a:cubicBezTo>
                  <a:cubicBezTo>
                    <a:pt x="1764030" y="4664710"/>
                    <a:pt x="1780540" y="4871720"/>
                    <a:pt x="1855470" y="4977130"/>
                  </a:cubicBezTo>
                  <a:cubicBezTo>
                    <a:pt x="1917700" y="5066030"/>
                    <a:pt x="2014220" y="5107940"/>
                    <a:pt x="2125980" y="5151120"/>
                  </a:cubicBezTo>
                  <a:cubicBezTo>
                    <a:pt x="2274570" y="5209540"/>
                    <a:pt x="2518410" y="5238750"/>
                    <a:pt x="2684780" y="5250180"/>
                  </a:cubicBezTo>
                  <a:cubicBezTo>
                    <a:pt x="2816860" y="5259070"/>
                    <a:pt x="2914650" y="5252720"/>
                    <a:pt x="3042920" y="5236210"/>
                  </a:cubicBezTo>
                  <a:cubicBezTo>
                    <a:pt x="3196590" y="5215890"/>
                    <a:pt x="3333750" y="5177790"/>
                    <a:pt x="3543300" y="5125720"/>
                  </a:cubicBezTo>
                  <a:cubicBezTo>
                    <a:pt x="3909060" y="5035550"/>
                    <a:pt x="4710430" y="4786630"/>
                    <a:pt x="5034280" y="4714240"/>
                  </a:cubicBezTo>
                  <a:cubicBezTo>
                    <a:pt x="5190490" y="4679950"/>
                    <a:pt x="5270500" y="4664710"/>
                    <a:pt x="5382260" y="4654550"/>
                  </a:cubicBezTo>
                  <a:cubicBezTo>
                    <a:pt x="5485130" y="4644390"/>
                    <a:pt x="5575300" y="4634230"/>
                    <a:pt x="5683250" y="4648200"/>
                  </a:cubicBezTo>
                  <a:cubicBezTo>
                    <a:pt x="5815330" y="4665980"/>
                    <a:pt x="5999480" y="4712970"/>
                    <a:pt x="6109970" y="4776470"/>
                  </a:cubicBezTo>
                  <a:cubicBezTo>
                    <a:pt x="6198870" y="4827270"/>
                    <a:pt x="6261100" y="4876800"/>
                    <a:pt x="6318250" y="4968240"/>
                  </a:cubicBezTo>
                  <a:cubicBezTo>
                    <a:pt x="6404610" y="5104130"/>
                    <a:pt x="6479540" y="5386070"/>
                    <a:pt x="6499860" y="5560060"/>
                  </a:cubicBezTo>
                  <a:cubicBezTo>
                    <a:pt x="6516370" y="5692140"/>
                    <a:pt x="6498590" y="5797550"/>
                    <a:pt x="6477000" y="5918200"/>
                  </a:cubicBezTo>
                  <a:cubicBezTo>
                    <a:pt x="6454140" y="6042660"/>
                    <a:pt x="6419850" y="6167120"/>
                    <a:pt x="6362700" y="6295390"/>
                  </a:cubicBezTo>
                  <a:cubicBezTo>
                    <a:pt x="6295390" y="6443980"/>
                    <a:pt x="6178550" y="6611620"/>
                    <a:pt x="6079490" y="6746240"/>
                  </a:cubicBezTo>
                  <a:cubicBezTo>
                    <a:pt x="5990590" y="6866890"/>
                    <a:pt x="5904230" y="6971030"/>
                    <a:pt x="5800090" y="7071360"/>
                  </a:cubicBezTo>
                  <a:cubicBezTo>
                    <a:pt x="5692140" y="7176770"/>
                    <a:pt x="5580380" y="7265670"/>
                    <a:pt x="5440680" y="7363460"/>
                  </a:cubicBezTo>
                  <a:cubicBezTo>
                    <a:pt x="5269230" y="7485380"/>
                    <a:pt x="5096510" y="7581900"/>
                    <a:pt x="4838700" y="7733030"/>
                  </a:cubicBezTo>
                  <a:cubicBezTo>
                    <a:pt x="4389120" y="7994650"/>
                    <a:pt x="3388360" y="8519160"/>
                    <a:pt x="2964180" y="8769350"/>
                  </a:cubicBezTo>
                  <a:cubicBezTo>
                    <a:pt x="2739390" y="8902700"/>
                    <a:pt x="2628900" y="8971280"/>
                    <a:pt x="2458720" y="9089390"/>
                  </a:cubicBezTo>
                  <a:cubicBezTo>
                    <a:pt x="2274570" y="9216390"/>
                    <a:pt x="2066290" y="9353550"/>
                    <a:pt x="1901190" y="9512300"/>
                  </a:cubicBezTo>
                  <a:cubicBezTo>
                    <a:pt x="1738630" y="9667240"/>
                    <a:pt x="1602740" y="9847580"/>
                    <a:pt x="1473200" y="10029190"/>
                  </a:cubicBezTo>
                  <a:cubicBezTo>
                    <a:pt x="1343660" y="10210800"/>
                    <a:pt x="1230630" y="10406380"/>
                    <a:pt x="1123950" y="10601960"/>
                  </a:cubicBezTo>
                  <a:cubicBezTo>
                    <a:pt x="1019810" y="10795000"/>
                    <a:pt x="939800" y="10970260"/>
                    <a:pt x="840740" y="11191240"/>
                  </a:cubicBezTo>
                  <a:cubicBezTo>
                    <a:pt x="716280" y="11469370"/>
                    <a:pt x="514350" y="12014200"/>
                    <a:pt x="445770" y="12142470"/>
                  </a:cubicBezTo>
                  <a:cubicBezTo>
                    <a:pt x="427990" y="12176760"/>
                    <a:pt x="421640" y="12186920"/>
                    <a:pt x="403860" y="12204700"/>
                  </a:cubicBezTo>
                  <a:cubicBezTo>
                    <a:pt x="387350" y="12222480"/>
                    <a:pt x="367030" y="12238990"/>
                    <a:pt x="345440" y="12250420"/>
                  </a:cubicBezTo>
                  <a:cubicBezTo>
                    <a:pt x="322580" y="12263120"/>
                    <a:pt x="298450" y="12272010"/>
                    <a:pt x="274320" y="12275820"/>
                  </a:cubicBezTo>
                  <a:cubicBezTo>
                    <a:pt x="248920" y="12279630"/>
                    <a:pt x="223520" y="12279630"/>
                    <a:pt x="198120" y="12275820"/>
                  </a:cubicBezTo>
                  <a:cubicBezTo>
                    <a:pt x="173990" y="12272010"/>
                    <a:pt x="148590" y="12264390"/>
                    <a:pt x="127000" y="12252960"/>
                  </a:cubicBezTo>
                  <a:cubicBezTo>
                    <a:pt x="105410" y="12241530"/>
                    <a:pt x="83820" y="12226290"/>
                    <a:pt x="67310" y="12207240"/>
                  </a:cubicBezTo>
                  <a:cubicBezTo>
                    <a:pt x="49530" y="12189460"/>
                    <a:pt x="34290" y="12167870"/>
                    <a:pt x="24130" y="12146280"/>
                  </a:cubicBezTo>
                  <a:cubicBezTo>
                    <a:pt x="13970" y="12123420"/>
                    <a:pt x="6350" y="12098020"/>
                    <a:pt x="3810" y="12073890"/>
                  </a:cubicBezTo>
                  <a:cubicBezTo>
                    <a:pt x="0" y="12048490"/>
                    <a:pt x="1270" y="12023090"/>
                    <a:pt x="6350" y="11998960"/>
                  </a:cubicBezTo>
                  <a:cubicBezTo>
                    <a:pt x="11430" y="11974830"/>
                    <a:pt x="21590" y="11949430"/>
                    <a:pt x="34290" y="11927840"/>
                  </a:cubicBezTo>
                  <a:cubicBezTo>
                    <a:pt x="46990" y="11907520"/>
                    <a:pt x="63500" y="11887200"/>
                    <a:pt x="82550" y="11870690"/>
                  </a:cubicBezTo>
                  <a:cubicBezTo>
                    <a:pt x="100330" y="11854180"/>
                    <a:pt x="123190" y="11840210"/>
                    <a:pt x="146050" y="11831320"/>
                  </a:cubicBezTo>
                  <a:cubicBezTo>
                    <a:pt x="168910" y="11822430"/>
                    <a:pt x="195580" y="11816080"/>
                    <a:pt x="219710" y="11814810"/>
                  </a:cubicBezTo>
                  <a:cubicBezTo>
                    <a:pt x="243840" y="11812270"/>
                    <a:pt x="270510" y="11816080"/>
                    <a:pt x="294640" y="11822430"/>
                  </a:cubicBezTo>
                  <a:cubicBezTo>
                    <a:pt x="318770" y="11828780"/>
                    <a:pt x="342900" y="11838940"/>
                    <a:pt x="363220" y="11852910"/>
                  </a:cubicBezTo>
                  <a:cubicBezTo>
                    <a:pt x="383540" y="11866880"/>
                    <a:pt x="402590" y="11884660"/>
                    <a:pt x="417830" y="11903710"/>
                  </a:cubicBezTo>
                  <a:cubicBezTo>
                    <a:pt x="433070" y="11924030"/>
                    <a:pt x="445770" y="11946890"/>
                    <a:pt x="453390" y="11969750"/>
                  </a:cubicBezTo>
                  <a:cubicBezTo>
                    <a:pt x="462280" y="11993880"/>
                    <a:pt x="466090" y="12019280"/>
                    <a:pt x="467360" y="12044680"/>
                  </a:cubicBezTo>
                  <a:cubicBezTo>
                    <a:pt x="467360" y="12068810"/>
                    <a:pt x="463550" y="12095480"/>
                    <a:pt x="454660" y="12118340"/>
                  </a:cubicBezTo>
                  <a:cubicBezTo>
                    <a:pt x="447040" y="12142470"/>
                    <a:pt x="435610" y="12165330"/>
                    <a:pt x="420370" y="12185650"/>
                  </a:cubicBezTo>
                  <a:cubicBezTo>
                    <a:pt x="405130" y="12205970"/>
                    <a:pt x="387350" y="12223750"/>
                    <a:pt x="365760" y="12237720"/>
                  </a:cubicBezTo>
                  <a:cubicBezTo>
                    <a:pt x="345440" y="12251690"/>
                    <a:pt x="322580" y="12263120"/>
                    <a:pt x="298450" y="12269470"/>
                  </a:cubicBezTo>
                  <a:cubicBezTo>
                    <a:pt x="274320" y="12277090"/>
                    <a:pt x="248920" y="12279630"/>
                    <a:pt x="223520" y="12278360"/>
                  </a:cubicBezTo>
                  <a:cubicBezTo>
                    <a:pt x="199390" y="12277090"/>
                    <a:pt x="172720" y="12272010"/>
                    <a:pt x="149860" y="12263120"/>
                  </a:cubicBezTo>
                  <a:cubicBezTo>
                    <a:pt x="127000" y="12254230"/>
                    <a:pt x="104140" y="12240260"/>
                    <a:pt x="85090" y="12225020"/>
                  </a:cubicBezTo>
                  <a:cubicBezTo>
                    <a:pt x="66040" y="12208510"/>
                    <a:pt x="49530" y="12189460"/>
                    <a:pt x="35560" y="12167870"/>
                  </a:cubicBezTo>
                  <a:cubicBezTo>
                    <a:pt x="22860" y="12147550"/>
                    <a:pt x="12700" y="12122150"/>
                    <a:pt x="7620" y="12098020"/>
                  </a:cubicBezTo>
                  <a:cubicBezTo>
                    <a:pt x="2540" y="12073890"/>
                    <a:pt x="0" y="12048490"/>
                    <a:pt x="2540" y="12023090"/>
                  </a:cubicBezTo>
                  <a:cubicBezTo>
                    <a:pt x="5080" y="11998960"/>
                    <a:pt x="7620" y="11990070"/>
                    <a:pt x="22860" y="11950700"/>
                  </a:cubicBezTo>
                  <a:cubicBezTo>
                    <a:pt x="90170" y="11764010"/>
                    <a:pt x="544830" y="10781030"/>
                    <a:pt x="760730" y="10379710"/>
                  </a:cubicBezTo>
                  <a:cubicBezTo>
                    <a:pt x="901700" y="10119360"/>
                    <a:pt x="999490" y="9954260"/>
                    <a:pt x="1144270" y="9754870"/>
                  </a:cubicBezTo>
                  <a:cubicBezTo>
                    <a:pt x="1291590" y="9550400"/>
                    <a:pt x="1455420" y="9343390"/>
                    <a:pt x="1637030" y="9169400"/>
                  </a:cubicBezTo>
                  <a:cubicBezTo>
                    <a:pt x="1816100" y="8999220"/>
                    <a:pt x="2030730" y="8855710"/>
                    <a:pt x="2222500" y="8721090"/>
                  </a:cubicBezTo>
                  <a:cubicBezTo>
                    <a:pt x="2397760" y="8596630"/>
                    <a:pt x="2513330" y="8525510"/>
                    <a:pt x="2740660" y="8385810"/>
                  </a:cubicBezTo>
                  <a:cubicBezTo>
                    <a:pt x="3163570" y="8126730"/>
                    <a:pt x="4150360" y="7588250"/>
                    <a:pt x="4579620" y="7322820"/>
                  </a:cubicBezTo>
                  <a:cubicBezTo>
                    <a:pt x="4815840" y="7176770"/>
                    <a:pt x="4970780" y="7076440"/>
                    <a:pt x="5120640" y="6967220"/>
                  </a:cubicBezTo>
                  <a:cubicBezTo>
                    <a:pt x="5234940" y="6883400"/>
                    <a:pt x="5323840" y="6818630"/>
                    <a:pt x="5411470" y="6734810"/>
                  </a:cubicBezTo>
                  <a:cubicBezTo>
                    <a:pt x="5496560" y="6652260"/>
                    <a:pt x="5566410" y="6582410"/>
                    <a:pt x="5641340" y="6470650"/>
                  </a:cubicBezTo>
                  <a:cubicBezTo>
                    <a:pt x="5745480" y="6316980"/>
                    <a:pt x="5892800" y="6064250"/>
                    <a:pt x="5944870" y="5873750"/>
                  </a:cubicBezTo>
                  <a:cubicBezTo>
                    <a:pt x="5988050" y="5715000"/>
                    <a:pt x="6012180" y="5538470"/>
                    <a:pt x="5976620" y="5416550"/>
                  </a:cubicBezTo>
                  <a:cubicBezTo>
                    <a:pt x="5947410" y="5316220"/>
                    <a:pt x="5878830" y="5223510"/>
                    <a:pt x="5796280" y="5175250"/>
                  </a:cubicBezTo>
                  <a:cubicBezTo>
                    <a:pt x="5707380" y="5123180"/>
                    <a:pt x="5563870" y="5130800"/>
                    <a:pt x="5453380" y="5130800"/>
                  </a:cubicBezTo>
                  <a:cubicBezTo>
                    <a:pt x="5351780" y="5130800"/>
                    <a:pt x="5264150" y="5148580"/>
                    <a:pt x="5156200" y="5170170"/>
                  </a:cubicBezTo>
                  <a:cubicBezTo>
                    <a:pt x="5024120" y="5196840"/>
                    <a:pt x="4899660" y="5233670"/>
                    <a:pt x="4724400" y="5284470"/>
                  </a:cubicBezTo>
                  <a:cubicBezTo>
                    <a:pt x="4447540" y="5364480"/>
                    <a:pt x="3967480" y="5530850"/>
                    <a:pt x="3663950" y="5618480"/>
                  </a:cubicBezTo>
                  <a:cubicBezTo>
                    <a:pt x="3437890" y="5683250"/>
                    <a:pt x="3255010" y="5746750"/>
                    <a:pt x="3069590" y="5774690"/>
                  </a:cubicBezTo>
                  <a:cubicBezTo>
                    <a:pt x="2913380" y="5800090"/>
                    <a:pt x="2771140" y="5801360"/>
                    <a:pt x="2627630" y="5797550"/>
                  </a:cubicBezTo>
                  <a:cubicBezTo>
                    <a:pt x="2491740" y="5793740"/>
                    <a:pt x="2359660" y="5779770"/>
                    <a:pt x="2230120" y="5754370"/>
                  </a:cubicBezTo>
                  <a:cubicBezTo>
                    <a:pt x="2103120" y="5727700"/>
                    <a:pt x="1971040" y="5694680"/>
                    <a:pt x="1855470" y="5642610"/>
                  </a:cubicBezTo>
                  <a:cubicBezTo>
                    <a:pt x="1746250" y="5593080"/>
                    <a:pt x="1639570" y="5533390"/>
                    <a:pt x="1551940" y="5454650"/>
                  </a:cubicBezTo>
                  <a:cubicBezTo>
                    <a:pt x="1465580" y="5375910"/>
                    <a:pt x="1389380" y="5275580"/>
                    <a:pt x="1334770" y="5172710"/>
                  </a:cubicBezTo>
                  <a:cubicBezTo>
                    <a:pt x="1280160" y="5071110"/>
                    <a:pt x="1248410" y="4950460"/>
                    <a:pt x="1224280" y="4838700"/>
                  </a:cubicBezTo>
                  <a:cubicBezTo>
                    <a:pt x="1201420" y="4733290"/>
                    <a:pt x="1195070" y="4626610"/>
                    <a:pt x="1189990" y="4518660"/>
                  </a:cubicBezTo>
                  <a:cubicBezTo>
                    <a:pt x="1184910" y="4410710"/>
                    <a:pt x="1187450" y="4310380"/>
                    <a:pt x="1195070" y="4191000"/>
                  </a:cubicBezTo>
                  <a:cubicBezTo>
                    <a:pt x="1203960" y="4043680"/>
                    <a:pt x="1215390" y="3872230"/>
                    <a:pt x="1248410" y="3702050"/>
                  </a:cubicBezTo>
                  <a:cubicBezTo>
                    <a:pt x="1286510" y="3509010"/>
                    <a:pt x="1366520" y="3263900"/>
                    <a:pt x="1422400" y="3093720"/>
                  </a:cubicBezTo>
                  <a:cubicBezTo>
                    <a:pt x="1464310" y="2967990"/>
                    <a:pt x="1483360" y="2898140"/>
                    <a:pt x="1544320" y="2769870"/>
                  </a:cubicBezTo>
                  <a:cubicBezTo>
                    <a:pt x="1640840" y="2560320"/>
                    <a:pt x="1849120" y="2199640"/>
                    <a:pt x="1988820" y="1976120"/>
                  </a:cubicBezTo>
                  <a:cubicBezTo>
                    <a:pt x="2098040" y="1802130"/>
                    <a:pt x="2198370" y="1668780"/>
                    <a:pt x="2301240" y="1527810"/>
                  </a:cubicBezTo>
                  <a:cubicBezTo>
                    <a:pt x="2396490" y="1398270"/>
                    <a:pt x="2487930" y="1271270"/>
                    <a:pt x="2584450" y="1162050"/>
                  </a:cubicBezTo>
                  <a:cubicBezTo>
                    <a:pt x="2673350" y="1062990"/>
                    <a:pt x="2760980" y="979170"/>
                    <a:pt x="2856230" y="894080"/>
                  </a:cubicBezTo>
                  <a:cubicBezTo>
                    <a:pt x="2955290" y="806450"/>
                    <a:pt x="3054350" y="725170"/>
                    <a:pt x="3168650" y="641350"/>
                  </a:cubicBezTo>
                  <a:cubicBezTo>
                    <a:pt x="3295650" y="548640"/>
                    <a:pt x="3454400" y="447040"/>
                    <a:pt x="3585210" y="365760"/>
                  </a:cubicBezTo>
                  <a:cubicBezTo>
                    <a:pt x="3698240" y="295910"/>
                    <a:pt x="3788410" y="237490"/>
                    <a:pt x="3906520" y="180340"/>
                  </a:cubicBezTo>
                  <a:cubicBezTo>
                    <a:pt x="4039870" y="116840"/>
                    <a:pt x="4241800" y="21590"/>
                    <a:pt x="4347210" y="7620"/>
                  </a:cubicBezTo>
                  <a:cubicBezTo>
                    <a:pt x="4404360" y="0"/>
                    <a:pt x="4447540" y="12700"/>
                    <a:pt x="4481830" y="22860"/>
                  </a:cubicBezTo>
                  <a:cubicBezTo>
                    <a:pt x="4507230" y="30480"/>
                    <a:pt x="4522470" y="38100"/>
                    <a:pt x="4542790" y="53340"/>
                  </a:cubicBezTo>
                  <a:cubicBezTo>
                    <a:pt x="4572000" y="76200"/>
                    <a:pt x="4613910" y="121920"/>
                    <a:pt x="4634230" y="153670"/>
                  </a:cubicBezTo>
                  <a:cubicBezTo>
                    <a:pt x="4648200" y="175260"/>
                    <a:pt x="4653280" y="191770"/>
                    <a:pt x="4658360" y="217170"/>
                  </a:cubicBezTo>
                  <a:cubicBezTo>
                    <a:pt x="4665980" y="252730"/>
                    <a:pt x="4671060" y="309880"/>
                    <a:pt x="4660900" y="351790"/>
                  </a:cubicBezTo>
                  <a:cubicBezTo>
                    <a:pt x="4650740" y="394970"/>
                    <a:pt x="4627880" y="439420"/>
                    <a:pt x="4598670" y="472440"/>
                  </a:cubicBezTo>
                  <a:cubicBezTo>
                    <a:pt x="4570730" y="505460"/>
                    <a:pt x="4489450" y="551180"/>
                    <a:pt x="4489450" y="551180"/>
                  </a:cubicBezTo>
                </a:path>
              </a:pathLst>
            </a:custGeom>
            <a:grpFill/>
            <a:ln cap="sq">
              <a:noFill/>
              <a:prstDash val="solid"/>
              <a:miter/>
            </a:ln>
          </p:spPr>
        </p:sp>
      </p:grpSp>
      <p:graphicFrame>
        <p:nvGraphicFramePr>
          <p:cNvPr id="2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4330699"/>
              </p:ext>
            </p:extLst>
          </p:nvPr>
        </p:nvGraphicFramePr>
        <p:xfrm>
          <a:off x="381000" y="-1"/>
          <a:ext cx="17526000" cy="14569836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7526000"/>
              </a:tblGrid>
              <a:tr h="14959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90500" marR="190500" marT="190500" marB="190500" anchor="ctr"/>
                </a:tc>
              </a:tr>
              <a:tr h="1008199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6600" i="0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1) </a:t>
                      </a:r>
                      <a:r>
                        <a:rPr lang="en-US" sz="6600" i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 </a:t>
                      </a:r>
                      <a:r>
                        <a:rPr lang="en-US" sz="6600" i="0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…</a:t>
                      </a:r>
                      <a:r>
                        <a:rPr lang="en-US" sz="6600" i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ten.     </a:t>
                      </a:r>
                      <a:r>
                        <a:rPr lang="ru-RU" sz="6600" i="0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2) </a:t>
                      </a:r>
                      <a:r>
                        <a:rPr lang="en-US" sz="6600" i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You </a:t>
                      </a:r>
                      <a:r>
                        <a:rPr lang="en-US" sz="6600" i="0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…</a:t>
                      </a:r>
                      <a:r>
                        <a:rPr lang="en-US" sz="6600" i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from</a:t>
                      </a:r>
                      <a:r>
                        <a:rPr lang="ru-RU" sz="6600" i="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6600" i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England.    </a:t>
                      </a:r>
                      <a:r>
                        <a:rPr lang="ru-RU" sz="6600" i="0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3) </a:t>
                      </a:r>
                      <a:r>
                        <a:rPr lang="en-US" sz="6600" i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Bob</a:t>
                      </a:r>
                      <a:r>
                        <a:rPr lang="en-US" sz="6600" i="0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…</a:t>
                      </a:r>
                      <a:r>
                        <a:rPr lang="en-US" sz="6600" i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strong.   </a:t>
                      </a:r>
                      <a:r>
                        <a:rPr lang="ru-RU" sz="6600" i="0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4) </a:t>
                      </a:r>
                      <a:r>
                        <a:rPr lang="en-US" sz="6600" i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Kate</a:t>
                      </a:r>
                      <a:r>
                        <a:rPr lang="ru-RU" sz="6600" i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6600" i="0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…</a:t>
                      </a:r>
                      <a:r>
                        <a:rPr lang="ru-RU" sz="6600" i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6600" i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pretty</a:t>
                      </a:r>
                      <a:r>
                        <a:rPr lang="ru-RU" sz="6600" i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    </a:t>
                      </a:r>
                      <a:r>
                        <a:rPr lang="ru-RU" sz="6600" i="0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5) </a:t>
                      </a:r>
                      <a:r>
                        <a:rPr lang="en-US" sz="6600" i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It</a:t>
                      </a:r>
                      <a:r>
                        <a:rPr lang="ru-RU" sz="6600" i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6600" i="0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…</a:t>
                      </a:r>
                      <a:r>
                        <a:rPr lang="ru-RU" sz="6600" i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6600" i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fat</a:t>
                      </a:r>
                      <a:r>
                        <a:rPr lang="ru-RU" sz="6600" i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  </a:t>
                      </a:r>
                      <a:endParaRPr lang="ru-RU" sz="6600" i="1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6600" i="0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6) </a:t>
                      </a:r>
                      <a:r>
                        <a:rPr lang="en-US" sz="6600" i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Tom  and  Kate </a:t>
                      </a:r>
                      <a:r>
                        <a:rPr lang="en-US" sz="6600" i="0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….</a:t>
                      </a:r>
                      <a:r>
                        <a:rPr lang="en-US" sz="6600" i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talented.       </a:t>
                      </a:r>
                      <a:r>
                        <a:rPr lang="ru-RU" sz="6600" i="0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7) </a:t>
                      </a:r>
                      <a:r>
                        <a:rPr lang="en-US" sz="6600" i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 cat  </a:t>
                      </a:r>
                      <a:r>
                        <a:rPr lang="en-US" sz="6600" i="0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….</a:t>
                      </a:r>
                      <a:r>
                        <a:rPr lang="en-US" sz="6600" i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black.       </a:t>
                      </a:r>
                      <a:r>
                        <a:rPr lang="ru-RU" sz="6600" i="0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8) </a:t>
                      </a:r>
                      <a:r>
                        <a:rPr lang="en-US" sz="6600" i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Tim and I </a:t>
                      </a:r>
                      <a:r>
                        <a:rPr lang="en-US" sz="6600" i="0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….</a:t>
                      </a:r>
                      <a:r>
                        <a:rPr lang="en-US" sz="6600" i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friends.</a:t>
                      </a:r>
                      <a:endParaRPr lang="ru-RU" sz="6600" i="1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0" i="1" u="sng" baseline="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0" u="sng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Ответы запишите в бланк</a:t>
                      </a:r>
                      <a:endParaRPr lang="ru-RU" sz="6000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ru-RU" sz="600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0" marR="190500" marT="190500" marB="190500" anchor="ctr"/>
                </a:tc>
              </a:tr>
              <a:tr h="14959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90500" marR="190500" marT="190500" marB="190500" anchor="ctr"/>
                </a:tc>
              </a:tr>
              <a:tr h="14959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90500" marR="190500" marT="190500" marB="190500" anchor="ctr"/>
                </a:tc>
              </a:tr>
            </a:tbl>
          </a:graphicData>
        </a:graphic>
      </p:graphicFrame>
      <p:sp>
        <p:nvSpPr>
          <p:cNvPr id="5" name="TextBox 5"/>
          <p:cNvSpPr txBox="1"/>
          <p:nvPr/>
        </p:nvSpPr>
        <p:spPr>
          <a:xfrm>
            <a:off x="2189738" y="1115547"/>
            <a:ext cx="13898999" cy="11580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164"/>
              </a:lnSpc>
            </a:pPr>
            <a:r>
              <a:rPr lang="en-US" sz="9600" u="sng" dirty="0" smtClean="0">
                <a:solidFill>
                  <a:srgbClr val="000000"/>
                </a:solidFill>
                <a:latin typeface="Now Heavy"/>
              </a:rPr>
              <a:t>Task Five: 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9139238" y="5191442"/>
            <a:ext cx="9525" cy="12952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506"/>
              </a:lnSpc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6187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/>
          <p:nvPr/>
        </p:nvGrpSpPr>
        <p:grpSpPr>
          <a:xfrm>
            <a:off x="-685800" y="-114300"/>
            <a:ext cx="6735730" cy="12626415"/>
            <a:chOff x="0" y="0"/>
            <a:chExt cx="6600190" cy="12372340"/>
          </a:xfrm>
          <a:solidFill>
            <a:schemeClr val="accent6">
              <a:lumMod val="75000"/>
            </a:schemeClr>
          </a:solidFill>
        </p:grpSpPr>
        <p:sp>
          <p:nvSpPr>
            <p:cNvPr id="4" name="Freeform 4"/>
            <p:cNvSpPr/>
            <p:nvPr/>
          </p:nvSpPr>
          <p:spPr>
            <a:xfrm>
              <a:off x="48260" y="43180"/>
              <a:ext cx="6516370" cy="12279630"/>
            </a:xfrm>
            <a:custGeom>
              <a:avLst/>
              <a:gdLst/>
              <a:ahLst/>
              <a:cxnLst/>
              <a:rect l="l" t="t" r="r" b="b"/>
              <a:pathLst>
                <a:path w="6516370" h="12279630">
                  <a:moveTo>
                    <a:pt x="4489450" y="551180"/>
                  </a:moveTo>
                  <a:cubicBezTo>
                    <a:pt x="4015740" y="737870"/>
                    <a:pt x="3950970" y="782320"/>
                    <a:pt x="3860800" y="839470"/>
                  </a:cubicBezTo>
                  <a:cubicBezTo>
                    <a:pt x="3747770" y="911860"/>
                    <a:pt x="3599180" y="1010920"/>
                    <a:pt x="3487420" y="1096010"/>
                  </a:cubicBezTo>
                  <a:cubicBezTo>
                    <a:pt x="3390900" y="1170940"/>
                    <a:pt x="3309620" y="1240790"/>
                    <a:pt x="3228340" y="1318260"/>
                  </a:cubicBezTo>
                  <a:cubicBezTo>
                    <a:pt x="3148330" y="1393190"/>
                    <a:pt x="3088640" y="1447800"/>
                    <a:pt x="3002280" y="1551940"/>
                  </a:cubicBezTo>
                  <a:cubicBezTo>
                    <a:pt x="2854960" y="1728470"/>
                    <a:pt x="2620010" y="2049780"/>
                    <a:pt x="2457450" y="2302510"/>
                  </a:cubicBezTo>
                  <a:cubicBezTo>
                    <a:pt x="2302510" y="2542540"/>
                    <a:pt x="2147570" y="2805430"/>
                    <a:pt x="2043430" y="3030220"/>
                  </a:cubicBezTo>
                  <a:cubicBezTo>
                    <a:pt x="1958340" y="3210560"/>
                    <a:pt x="1899920" y="3390900"/>
                    <a:pt x="1856740" y="3536950"/>
                  </a:cubicBezTo>
                  <a:cubicBezTo>
                    <a:pt x="1823720" y="3644900"/>
                    <a:pt x="1807210" y="3721100"/>
                    <a:pt x="1790700" y="3825240"/>
                  </a:cubicBezTo>
                  <a:cubicBezTo>
                    <a:pt x="1771650" y="3947160"/>
                    <a:pt x="1762760" y="4102100"/>
                    <a:pt x="1756410" y="4226560"/>
                  </a:cubicBezTo>
                  <a:cubicBezTo>
                    <a:pt x="1750060" y="4334510"/>
                    <a:pt x="1737360" y="4418330"/>
                    <a:pt x="1748790" y="4528820"/>
                  </a:cubicBezTo>
                  <a:cubicBezTo>
                    <a:pt x="1764030" y="4664710"/>
                    <a:pt x="1780540" y="4871720"/>
                    <a:pt x="1855470" y="4977130"/>
                  </a:cubicBezTo>
                  <a:cubicBezTo>
                    <a:pt x="1917700" y="5066030"/>
                    <a:pt x="2014220" y="5107940"/>
                    <a:pt x="2125980" y="5151120"/>
                  </a:cubicBezTo>
                  <a:cubicBezTo>
                    <a:pt x="2274570" y="5209540"/>
                    <a:pt x="2518410" y="5238750"/>
                    <a:pt x="2684780" y="5250180"/>
                  </a:cubicBezTo>
                  <a:cubicBezTo>
                    <a:pt x="2816860" y="5259070"/>
                    <a:pt x="2914650" y="5252720"/>
                    <a:pt x="3042920" y="5236210"/>
                  </a:cubicBezTo>
                  <a:cubicBezTo>
                    <a:pt x="3196590" y="5215890"/>
                    <a:pt x="3333750" y="5177790"/>
                    <a:pt x="3543300" y="5125720"/>
                  </a:cubicBezTo>
                  <a:cubicBezTo>
                    <a:pt x="3909060" y="5035550"/>
                    <a:pt x="4710430" y="4786630"/>
                    <a:pt x="5034280" y="4714240"/>
                  </a:cubicBezTo>
                  <a:cubicBezTo>
                    <a:pt x="5190490" y="4679950"/>
                    <a:pt x="5270500" y="4664710"/>
                    <a:pt x="5382260" y="4654550"/>
                  </a:cubicBezTo>
                  <a:cubicBezTo>
                    <a:pt x="5485130" y="4644390"/>
                    <a:pt x="5575300" y="4634230"/>
                    <a:pt x="5683250" y="4648200"/>
                  </a:cubicBezTo>
                  <a:cubicBezTo>
                    <a:pt x="5815330" y="4665980"/>
                    <a:pt x="5999480" y="4712970"/>
                    <a:pt x="6109970" y="4776470"/>
                  </a:cubicBezTo>
                  <a:cubicBezTo>
                    <a:pt x="6198870" y="4827270"/>
                    <a:pt x="6261100" y="4876800"/>
                    <a:pt x="6318250" y="4968240"/>
                  </a:cubicBezTo>
                  <a:cubicBezTo>
                    <a:pt x="6404610" y="5104130"/>
                    <a:pt x="6479540" y="5386070"/>
                    <a:pt x="6499860" y="5560060"/>
                  </a:cubicBezTo>
                  <a:cubicBezTo>
                    <a:pt x="6516370" y="5692140"/>
                    <a:pt x="6498590" y="5797550"/>
                    <a:pt x="6477000" y="5918200"/>
                  </a:cubicBezTo>
                  <a:cubicBezTo>
                    <a:pt x="6454140" y="6042660"/>
                    <a:pt x="6419850" y="6167120"/>
                    <a:pt x="6362700" y="6295390"/>
                  </a:cubicBezTo>
                  <a:cubicBezTo>
                    <a:pt x="6295390" y="6443980"/>
                    <a:pt x="6178550" y="6611620"/>
                    <a:pt x="6079490" y="6746240"/>
                  </a:cubicBezTo>
                  <a:cubicBezTo>
                    <a:pt x="5990590" y="6866890"/>
                    <a:pt x="5904230" y="6971030"/>
                    <a:pt x="5800090" y="7071360"/>
                  </a:cubicBezTo>
                  <a:cubicBezTo>
                    <a:pt x="5692140" y="7176770"/>
                    <a:pt x="5580380" y="7265670"/>
                    <a:pt x="5440680" y="7363460"/>
                  </a:cubicBezTo>
                  <a:cubicBezTo>
                    <a:pt x="5269230" y="7485380"/>
                    <a:pt x="5096510" y="7581900"/>
                    <a:pt x="4838700" y="7733030"/>
                  </a:cubicBezTo>
                  <a:cubicBezTo>
                    <a:pt x="4389120" y="7994650"/>
                    <a:pt x="3388360" y="8519160"/>
                    <a:pt x="2964180" y="8769350"/>
                  </a:cubicBezTo>
                  <a:cubicBezTo>
                    <a:pt x="2739390" y="8902700"/>
                    <a:pt x="2628900" y="8971280"/>
                    <a:pt x="2458720" y="9089390"/>
                  </a:cubicBezTo>
                  <a:cubicBezTo>
                    <a:pt x="2274570" y="9216390"/>
                    <a:pt x="2066290" y="9353550"/>
                    <a:pt x="1901190" y="9512300"/>
                  </a:cubicBezTo>
                  <a:cubicBezTo>
                    <a:pt x="1738630" y="9667240"/>
                    <a:pt x="1602740" y="9847580"/>
                    <a:pt x="1473200" y="10029190"/>
                  </a:cubicBezTo>
                  <a:cubicBezTo>
                    <a:pt x="1343660" y="10210800"/>
                    <a:pt x="1230630" y="10406380"/>
                    <a:pt x="1123950" y="10601960"/>
                  </a:cubicBezTo>
                  <a:cubicBezTo>
                    <a:pt x="1019810" y="10795000"/>
                    <a:pt x="939800" y="10970260"/>
                    <a:pt x="840740" y="11191240"/>
                  </a:cubicBezTo>
                  <a:cubicBezTo>
                    <a:pt x="716280" y="11469370"/>
                    <a:pt x="514350" y="12014200"/>
                    <a:pt x="445770" y="12142470"/>
                  </a:cubicBezTo>
                  <a:cubicBezTo>
                    <a:pt x="427990" y="12176760"/>
                    <a:pt x="421640" y="12186920"/>
                    <a:pt x="403860" y="12204700"/>
                  </a:cubicBezTo>
                  <a:cubicBezTo>
                    <a:pt x="387350" y="12222480"/>
                    <a:pt x="367030" y="12238990"/>
                    <a:pt x="345440" y="12250420"/>
                  </a:cubicBezTo>
                  <a:cubicBezTo>
                    <a:pt x="322580" y="12263120"/>
                    <a:pt x="298450" y="12272010"/>
                    <a:pt x="274320" y="12275820"/>
                  </a:cubicBezTo>
                  <a:cubicBezTo>
                    <a:pt x="248920" y="12279630"/>
                    <a:pt x="223520" y="12279630"/>
                    <a:pt x="198120" y="12275820"/>
                  </a:cubicBezTo>
                  <a:cubicBezTo>
                    <a:pt x="173990" y="12272010"/>
                    <a:pt x="148590" y="12264390"/>
                    <a:pt x="127000" y="12252960"/>
                  </a:cubicBezTo>
                  <a:cubicBezTo>
                    <a:pt x="105410" y="12241530"/>
                    <a:pt x="83820" y="12226290"/>
                    <a:pt x="67310" y="12207240"/>
                  </a:cubicBezTo>
                  <a:cubicBezTo>
                    <a:pt x="49530" y="12189460"/>
                    <a:pt x="34290" y="12167870"/>
                    <a:pt x="24130" y="12146280"/>
                  </a:cubicBezTo>
                  <a:cubicBezTo>
                    <a:pt x="13970" y="12123420"/>
                    <a:pt x="6350" y="12098020"/>
                    <a:pt x="3810" y="12073890"/>
                  </a:cubicBezTo>
                  <a:cubicBezTo>
                    <a:pt x="0" y="12048490"/>
                    <a:pt x="1270" y="12023090"/>
                    <a:pt x="6350" y="11998960"/>
                  </a:cubicBezTo>
                  <a:cubicBezTo>
                    <a:pt x="11430" y="11974830"/>
                    <a:pt x="21590" y="11949430"/>
                    <a:pt x="34290" y="11927840"/>
                  </a:cubicBezTo>
                  <a:cubicBezTo>
                    <a:pt x="46990" y="11907520"/>
                    <a:pt x="63500" y="11887200"/>
                    <a:pt x="82550" y="11870690"/>
                  </a:cubicBezTo>
                  <a:cubicBezTo>
                    <a:pt x="100330" y="11854180"/>
                    <a:pt x="123190" y="11840210"/>
                    <a:pt x="146050" y="11831320"/>
                  </a:cubicBezTo>
                  <a:cubicBezTo>
                    <a:pt x="168910" y="11822430"/>
                    <a:pt x="195580" y="11816080"/>
                    <a:pt x="219710" y="11814810"/>
                  </a:cubicBezTo>
                  <a:cubicBezTo>
                    <a:pt x="243840" y="11812270"/>
                    <a:pt x="270510" y="11816080"/>
                    <a:pt x="294640" y="11822430"/>
                  </a:cubicBezTo>
                  <a:cubicBezTo>
                    <a:pt x="318770" y="11828780"/>
                    <a:pt x="342900" y="11838940"/>
                    <a:pt x="363220" y="11852910"/>
                  </a:cubicBezTo>
                  <a:cubicBezTo>
                    <a:pt x="383540" y="11866880"/>
                    <a:pt x="402590" y="11884660"/>
                    <a:pt x="417830" y="11903710"/>
                  </a:cubicBezTo>
                  <a:cubicBezTo>
                    <a:pt x="433070" y="11924030"/>
                    <a:pt x="445770" y="11946890"/>
                    <a:pt x="453390" y="11969750"/>
                  </a:cubicBezTo>
                  <a:cubicBezTo>
                    <a:pt x="462280" y="11993880"/>
                    <a:pt x="466090" y="12019280"/>
                    <a:pt x="467360" y="12044680"/>
                  </a:cubicBezTo>
                  <a:cubicBezTo>
                    <a:pt x="467360" y="12068810"/>
                    <a:pt x="463550" y="12095480"/>
                    <a:pt x="454660" y="12118340"/>
                  </a:cubicBezTo>
                  <a:cubicBezTo>
                    <a:pt x="447040" y="12142470"/>
                    <a:pt x="435610" y="12165330"/>
                    <a:pt x="420370" y="12185650"/>
                  </a:cubicBezTo>
                  <a:cubicBezTo>
                    <a:pt x="405130" y="12205970"/>
                    <a:pt x="387350" y="12223750"/>
                    <a:pt x="365760" y="12237720"/>
                  </a:cubicBezTo>
                  <a:cubicBezTo>
                    <a:pt x="345440" y="12251690"/>
                    <a:pt x="322580" y="12263120"/>
                    <a:pt x="298450" y="12269470"/>
                  </a:cubicBezTo>
                  <a:cubicBezTo>
                    <a:pt x="274320" y="12277090"/>
                    <a:pt x="248920" y="12279630"/>
                    <a:pt x="223520" y="12278360"/>
                  </a:cubicBezTo>
                  <a:cubicBezTo>
                    <a:pt x="199390" y="12277090"/>
                    <a:pt x="172720" y="12272010"/>
                    <a:pt x="149860" y="12263120"/>
                  </a:cubicBezTo>
                  <a:cubicBezTo>
                    <a:pt x="127000" y="12254230"/>
                    <a:pt x="104140" y="12240260"/>
                    <a:pt x="85090" y="12225020"/>
                  </a:cubicBezTo>
                  <a:cubicBezTo>
                    <a:pt x="66040" y="12208510"/>
                    <a:pt x="49530" y="12189460"/>
                    <a:pt x="35560" y="12167870"/>
                  </a:cubicBezTo>
                  <a:cubicBezTo>
                    <a:pt x="22860" y="12147550"/>
                    <a:pt x="12700" y="12122150"/>
                    <a:pt x="7620" y="12098020"/>
                  </a:cubicBezTo>
                  <a:cubicBezTo>
                    <a:pt x="2540" y="12073890"/>
                    <a:pt x="0" y="12048490"/>
                    <a:pt x="2540" y="12023090"/>
                  </a:cubicBezTo>
                  <a:cubicBezTo>
                    <a:pt x="5080" y="11998960"/>
                    <a:pt x="7620" y="11990070"/>
                    <a:pt x="22860" y="11950700"/>
                  </a:cubicBezTo>
                  <a:cubicBezTo>
                    <a:pt x="90170" y="11764010"/>
                    <a:pt x="544830" y="10781030"/>
                    <a:pt x="760730" y="10379710"/>
                  </a:cubicBezTo>
                  <a:cubicBezTo>
                    <a:pt x="901700" y="10119360"/>
                    <a:pt x="999490" y="9954260"/>
                    <a:pt x="1144270" y="9754870"/>
                  </a:cubicBezTo>
                  <a:cubicBezTo>
                    <a:pt x="1291590" y="9550400"/>
                    <a:pt x="1455420" y="9343390"/>
                    <a:pt x="1637030" y="9169400"/>
                  </a:cubicBezTo>
                  <a:cubicBezTo>
                    <a:pt x="1816100" y="8999220"/>
                    <a:pt x="2030730" y="8855710"/>
                    <a:pt x="2222500" y="8721090"/>
                  </a:cubicBezTo>
                  <a:cubicBezTo>
                    <a:pt x="2397760" y="8596630"/>
                    <a:pt x="2513330" y="8525510"/>
                    <a:pt x="2740660" y="8385810"/>
                  </a:cubicBezTo>
                  <a:cubicBezTo>
                    <a:pt x="3163570" y="8126730"/>
                    <a:pt x="4150360" y="7588250"/>
                    <a:pt x="4579620" y="7322820"/>
                  </a:cubicBezTo>
                  <a:cubicBezTo>
                    <a:pt x="4815840" y="7176770"/>
                    <a:pt x="4970780" y="7076440"/>
                    <a:pt x="5120640" y="6967220"/>
                  </a:cubicBezTo>
                  <a:cubicBezTo>
                    <a:pt x="5234940" y="6883400"/>
                    <a:pt x="5323840" y="6818630"/>
                    <a:pt x="5411470" y="6734810"/>
                  </a:cubicBezTo>
                  <a:cubicBezTo>
                    <a:pt x="5496560" y="6652260"/>
                    <a:pt x="5566410" y="6582410"/>
                    <a:pt x="5641340" y="6470650"/>
                  </a:cubicBezTo>
                  <a:cubicBezTo>
                    <a:pt x="5745480" y="6316980"/>
                    <a:pt x="5892800" y="6064250"/>
                    <a:pt x="5944870" y="5873750"/>
                  </a:cubicBezTo>
                  <a:cubicBezTo>
                    <a:pt x="5988050" y="5715000"/>
                    <a:pt x="6012180" y="5538470"/>
                    <a:pt x="5976620" y="5416550"/>
                  </a:cubicBezTo>
                  <a:cubicBezTo>
                    <a:pt x="5947410" y="5316220"/>
                    <a:pt x="5878830" y="5223510"/>
                    <a:pt x="5796280" y="5175250"/>
                  </a:cubicBezTo>
                  <a:cubicBezTo>
                    <a:pt x="5707380" y="5123180"/>
                    <a:pt x="5563870" y="5130800"/>
                    <a:pt x="5453380" y="5130800"/>
                  </a:cubicBezTo>
                  <a:cubicBezTo>
                    <a:pt x="5351780" y="5130800"/>
                    <a:pt x="5264150" y="5148580"/>
                    <a:pt x="5156200" y="5170170"/>
                  </a:cubicBezTo>
                  <a:cubicBezTo>
                    <a:pt x="5024120" y="5196840"/>
                    <a:pt x="4899660" y="5233670"/>
                    <a:pt x="4724400" y="5284470"/>
                  </a:cubicBezTo>
                  <a:cubicBezTo>
                    <a:pt x="4447540" y="5364480"/>
                    <a:pt x="3967480" y="5530850"/>
                    <a:pt x="3663950" y="5618480"/>
                  </a:cubicBezTo>
                  <a:cubicBezTo>
                    <a:pt x="3437890" y="5683250"/>
                    <a:pt x="3255010" y="5746750"/>
                    <a:pt x="3069590" y="5774690"/>
                  </a:cubicBezTo>
                  <a:cubicBezTo>
                    <a:pt x="2913380" y="5800090"/>
                    <a:pt x="2771140" y="5801360"/>
                    <a:pt x="2627630" y="5797550"/>
                  </a:cubicBezTo>
                  <a:cubicBezTo>
                    <a:pt x="2491740" y="5793740"/>
                    <a:pt x="2359660" y="5779770"/>
                    <a:pt x="2230120" y="5754370"/>
                  </a:cubicBezTo>
                  <a:cubicBezTo>
                    <a:pt x="2103120" y="5727700"/>
                    <a:pt x="1971040" y="5694680"/>
                    <a:pt x="1855470" y="5642610"/>
                  </a:cubicBezTo>
                  <a:cubicBezTo>
                    <a:pt x="1746250" y="5593080"/>
                    <a:pt x="1639570" y="5533390"/>
                    <a:pt x="1551940" y="5454650"/>
                  </a:cubicBezTo>
                  <a:cubicBezTo>
                    <a:pt x="1465580" y="5375910"/>
                    <a:pt x="1389380" y="5275580"/>
                    <a:pt x="1334770" y="5172710"/>
                  </a:cubicBezTo>
                  <a:cubicBezTo>
                    <a:pt x="1280160" y="5071110"/>
                    <a:pt x="1248410" y="4950460"/>
                    <a:pt x="1224280" y="4838700"/>
                  </a:cubicBezTo>
                  <a:cubicBezTo>
                    <a:pt x="1201420" y="4733290"/>
                    <a:pt x="1195070" y="4626610"/>
                    <a:pt x="1189990" y="4518660"/>
                  </a:cubicBezTo>
                  <a:cubicBezTo>
                    <a:pt x="1184910" y="4410710"/>
                    <a:pt x="1187450" y="4310380"/>
                    <a:pt x="1195070" y="4191000"/>
                  </a:cubicBezTo>
                  <a:cubicBezTo>
                    <a:pt x="1203960" y="4043680"/>
                    <a:pt x="1215390" y="3872230"/>
                    <a:pt x="1248410" y="3702050"/>
                  </a:cubicBezTo>
                  <a:cubicBezTo>
                    <a:pt x="1286510" y="3509010"/>
                    <a:pt x="1366520" y="3263900"/>
                    <a:pt x="1422400" y="3093720"/>
                  </a:cubicBezTo>
                  <a:cubicBezTo>
                    <a:pt x="1464310" y="2967990"/>
                    <a:pt x="1483360" y="2898140"/>
                    <a:pt x="1544320" y="2769870"/>
                  </a:cubicBezTo>
                  <a:cubicBezTo>
                    <a:pt x="1640840" y="2560320"/>
                    <a:pt x="1849120" y="2199640"/>
                    <a:pt x="1988820" y="1976120"/>
                  </a:cubicBezTo>
                  <a:cubicBezTo>
                    <a:pt x="2098040" y="1802130"/>
                    <a:pt x="2198370" y="1668780"/>
                    <a:pt x="2301240" y="1527810"/>
                  </a:cubicBezTo>
                  <a:cubicBezTo>
                    <a:pt x="2396490" y="1398270"/>
                    <a:pt x="2487930" y="1271270"/>
                    <a:pt x="2584450" y="1162050"/>
                  </a:cubicBezTo>
                  <a:cubicBezTo>
                    <a:pt x="2673350" y="1062990"/>
                    <a:pt x="2760980" y="979170"/>
                    <a:pt x="2856230" y="894080"/>
                  </a:cubicBezTo>
                  <a:cubicBezTo>
                    <a:pt x="2955290" y="806450"/>
                    <a:pt x="3054350" y="725170"/>
                    <a:pt x="3168650" y="641350"/>
                  </a:cubicBezTo>
                  <a:cubicBezTo>
                    <a:pt x="3295650" y="548640"/>
                    <a:pt x="3454400" y="447040"/>
                    <a:pt x="3585210" y="365760"/>
                  </a:cubicBezTo>
                  <a:cubicBezTo>
                    <a:pt x="3698240" y="295910"/>
                    <a:pt x="3788410" y="237490"/>
                    <a:pt x="3906520" y="180340"/>
                  </a:cubicBezTo>
                  <a:cubicBezTo>
                    <a:pt x="4039870" y="116840"/>
                    <a:pt x="4241800" y="21590"/>
                    <a:pt x="4347210" y="7620"/>
                  </a:cubicBezTo>
                  <a:cubicBezTo>
                    <a:pt x="4404360" y="0"/>
                    <a:pt x="4447540" y="12700"/>
                    <a:pt x="4481830" y="22860"/>
                  </a:cubicBezTo>
                  <a:cubicBezTo>
                    <a:pt x="4507230" y="30480"/>
                    <a:pt x="4522470" y="38100"/>
                    <a:pt x="4542790" y="53340"/>
                  </a:cubicBezTo>
                  <a:cubicBezTo>
                    <a:pt x="4572000" y="76200"/>
                    <a:pt x="4613910" y="121920"/>
                    <a:pt x="4634230" y="153670"/>
                  </a:cubicBezTo>
                  <a:cubicBezTo>
                    <a:pt x="4648200" y="175260"/>
                    <a:pt x="4653280" y="191770"/>
                    <a:pt x="4658360" y="217170"/>
                  </a:cubicBezTo>
                  <a:cubicBezTo>
                    <a:pt x="4665980" y="252730"/>
                    <a:pt x="4671060" y="309880"/>
                    <a:pt x="4660900" y="351790"/>
                  </a:cubicBezTo>
                  <a:cubicBezTo>
                    <a:pt x="4650740" y="394970"/>
                    <a:pt x="4627880" y="439420"/>
                    <a:pt x="4598670" y="472440"/>
                  </a:cubicBezTo>
                  <a:cubicBezTo>
                    <a:pt x="4570730" y="505460"/>
                    <a:pt x="4489450" y="551180"/>
                    <a:pt x="4489450" y="551180"/>
                  </a:cubicBezTo>
                </a:path>
              </a:pathLst>
            </a:custGeom>
            <a:grpFill/>
            <a:ln cap="sq">
              <a:noFill/>
              <a:prstDash val="solid"/>
              <a:miter/>
            </a:ln>
          </p:spPr>
        </p:sp>
      </p:grpSp>
      <p:graphicFrame>
        <p:nvGraphicFramePr>
          <p:cNvPr id="2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5308536"/>
              </p:ext>
            </p:extLst>
          </p:nvPr>
        </p:nvGraphicFramePr>
        <p:xfrm>
          <a:off x="685800" y="3314701"/>
          <a:ext cx="17084040" cy="8686798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7084040"/>
              </a:tblGrid>
              <a:tr h="11391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90500" marR="190500" marT="190500" marB="190500" anchor="ctr"/>
                </a:tc>
              </a:tr>
              <a:tr h="5269276">
                <a:tc>
                  <a:txBody>
                    <a:bodyPr/>
                    <a:lstStyle/>
                    <a:p>
                      <a:pPr algn="ctr"/>
                      <a:r>
                        <a:rPr lang="ru-RU" sz="6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Выберете правильный ответ в тесте</a:t>
                      </a:r>
                      <a:endParaRPr lang="ru-RU" sz="6000" baseline="0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ru-RU" sz="6000" i="1" baseline="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sz="6000" i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Ответы запишите в бланк</a:t>
                      </a:r>
                      <a:endParaRPr lang="en-US" sz="6000" i="1" baseline="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0" i="1" u="sng" baseline="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ru-RU" sz="600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0" marR="190500" marT="190500" marB="190500" anchor="ctr"/>
                </a:tc>
              </a:tr>
              <a:tr h="11391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90500" marR="190500" marT="190500" marB="190500" anchor="ctr"/>
                </a:tc>
              </a:tr>
              <a:tr h="11391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90500" marR="190500" marT="190500" marB="190500" anchor="ctr"/>
                </a:tc>
              </a:tr>
            </a:tbl>
          </a:graphicData>
        </a:graphic>
      </p:graphicFrame>
      <p:sp>
        <p:nvSpPr>
          <p:cNvPr id="5" name="TextBox 5"/>
          <p:cNvSpPr txBox="1"/>
          <p:nvPr/>
        </p:nvSpPr>
        <p:spPr>
          <a:xfrm>
            <a:off x="2189738" y="1115547"/>
            <a:ext cx="13898999" cy="52578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164"/>
              </a:lnSpc>
            </a:pPr>
            <a:r>
              <a:rPr lang="en-US" sz="9600" u="sng" dirty="0" smtClean="0">
                <a:solidFill>
                  <a:srgbClr val="000000"/>
                </a:solidFill>
                <a:latin typeface="Now Heavy"/>
              </a:rPr>
              <a:t>Task Six:</a:t>
            </a:r>
            <a:endParaRPr lang="ru-RU" sz="9600" u="sng" dirty="0" smtClean="0">
              <a:solidFill>
                <a:srgbClr val="000000"/>
              </a:solidFill>
              <a:latin typeface="Now Heavy"/>
            </a:endParaRPr>
          </a:p>
          <a:p>
            <a:pPr algn="ctr">
              <a:lnSpc>
                <a:spcPts val="8164"/>
              </a:lnSpc>
            </a:pPr>
            <a:endParaRPr lang="ru-RU" sz="9600" u="sng" dirty="0">
              <a:solidFill>
                <a:srgbClr val="000000"/>
              </a:solidFill>
              <a:latin typeface="Now Heavy"/>
            </a:endParaRPr>
          </a:p>
          <a:p>
            <a:pPr algn="ctr">
              <a:lnSpc>
                <a:spcPts val="8164"/>
              </a:lnSpc>
            </a:pPr>
            <a:r>
              <a:rPr lang="en-US" sz="9600" dirty="0" smtClean="0">
                <a:solidFill>
                  <a:srgbClr val="000000"/>
                </a:solidFill>
                <a:latin typeface="Now Heavy"/>
              </a:rPr>
              <a:t>Choose the answer </a:t>
            </a:r>
          </a:p>
          <a:p>
            <a:pPr algn="ctr">
              <a:lnSpc>
                <a:spcPts val="8164"/>
              </a:lnSpc>
            </a:pPr>
            <a:endParaRPr lang="en-US" sz="9600" u="sng" dirty="0">
              <a:solidFill>
                <a:srgbClr val="000000"/>
              </a:solidFill>
              <a:latin typeface="Now Heavy"/>
            </a:endParaRPr>
          </a:p>
          <a:p>
            <a:pPr algn="ctr">
              <a:lnSpc>
                <a:spcPts val="8164"/>
              </a:lnSpc>
            </a:pPr>
            <a:endParaRPr lang="en-US" sz="9600" dirty="0">
              <a:solidFill>
                <a:srgbClr val="000000"/>
              </a:solidFill>
              <a:latin typeface="Now Heavy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9139238" y="5191442"/>
            <a:ext cx="9525" cy="12952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506"/>
              </a:lnSpc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08535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706364" y="-107575"/>
            <a:ext cx="6735730" cy="12626415"/>
            <a:chOff x="0" y="0"/>
            <a:chExt cx="6600190" cy="12372340"/>
          </a:xfrm>
        </p:grpSpPr>
        <p:sp>
          <p:nvSpPr>
            <p:cNvPr id="3" name="Freeform 3"/>
            <p:cNvSpPr/>
            <p:nvPr/>
          </p:nvSpPr>
          <p:spPr>
            <a:xfrm>
              <a:off x="48260" y="43180"/>
              <a:ext cx="6516370" cy="12279630"/>
            </a:xfrm>
            <a:custGeom>
              <a:avLst/>
              <a:gdLst/>
              <a:ahLst/>
              <a:cxnLst/>
              <a:rect l="l" t="t" r="r" b="b"/>
              <a:pathLst>
                <a:path w="6516370" h="12279630">
                  <a:moveTo>
                    <a:pt x="4489450" y="551180"/>
                  </a:moveTo>
                  <a:cubicBezTo>
                    <a:pt x="4015740" y="737870"/>
                    <a:pt x="3950970" y="782320"/>
                    <a:pt x="3860800" y="839470"/>
                  </a:cubicBezTo>
                  <a:cubicBezTo>
                    <a:pt x="3747770" y="911860"/>
                    <a:pt x="3599180" y="1010920"/>
                    <a:pt x="3487420" y="1096010"/>
                  </a:cubicBezTo>
                  <a:cubicBezTo>
                    <a:pt x="3390900" y="1170940"/>
                    <a:pt x="3309620" y="1240790"/>
                    <a:pt x="3228340" y="1318260"/>
                  </a:cubicBezTo>
                  <a:cubicBezTo>
                    <a:pt x="3148330" y="1393190"/>
                    <a:pt x="3088640" y="1447800"/>
                    <a:pt x="3002280" y="1551940"/>
                  </a:cubicBezTo>
                  <a:cubicBezTo>
                    <a:pt x="2854960" y="1728470"/>
                    <a:pt x="2620010" y="2049780"/>
                    <a:pt x="2457450" y="2302510"/>
                  </a:cubicBezTo>
                  <a:cubicBezTo>
                    <a:pt x="2302510" y="2542540"/>
                    <a:pt x="2147570" y="2805430"/>
                    <a:pt x="2043430" y="3030220"/>
                  </a:cubicBezTo>
                  <a:cubicBezTo>
                    <a:pt x="1958340" y="3210560"/>
                    <a:pt x="1899920" y="3390900"/>
                    <a:pt x="1856740" y="3536950"/>
                  </a:cubicBezTo>
                  <a:cubicBezTo>
                    <a:pt x="1823720" y="3644900"/>
                    <a:pt x="1807210" y="3721100"/>
                    <a:pt x="1790700" y="3825240"/>
                  </a:cubicBezTo>
                  <a:cubicBezTo>
                    <a:pt x="1771650" y="3947160"/>
                    <a:pt x="1762760" y="4102100"/>
                    <a:pt x="1756410" y="4226560"/>
                  </a:cubicBezTo>
                  <a:cubicBezTo>
                    <a:pt x="1750060" y="4334510"/>
                    <a:pt x="1737360" y="4418330"/>
                    <a:pt x="1748790" y="4528820"/>
                  </a:cubicBezTo>
                  <a:cubicBezTo>
                    <a:pt x="1764030" y="4664710"/>
                    <a:pt x="1780540" y="4871720"/>
                    <a:pt x="1855470" y="4977130"/>
                  </a:cubicBezTo>
                  <a:cubicBezTo>
                    <a:pt x="1917700" y="5066030"/>
                    <a:pt x="2014220" y="5107940"/>
                    <a:pt x="2125980" y="5151120"/>
                  </a:cubicBezTo>
                  <a:cubicBezTo>
                    <a:pt x="2274570" y="5209540"/>
                    <a:pt x="2518410" y="5238750"/>
                    <a:pt x="2684780" y="5250180"/>
                  </a:cubicBezTo>
                  <a:cubicBezTo>
                    <a:pt x="2816860" y="5259070"/>
                    <a:pt x="2914650" y="5252720"/>
                    <a:pt x="3042920" y="5236210"/>
                  </a:cubicBezTo>
                  <a:cubicBezTo>
                    <a:pt x="3196590" y="5215890"/>
                    <a:pt x="3333750" y="5177790"/>
                    <a:pt x="3543300" y="5125720"/>
                  </a:cubicBezTo>
                  <a:cubicBezTo>
                    <a:pt x="3909060" y="5035550"/>
                    <a:pt x="4710430" y="4786630"/>
                    <a:pt x="5034280" y="4714240"/>
                  </a:cubicBezTo>
                  <a:cubicBezTo>
                    <a:pt x="5190490" y="4679950"/>
                    <a:pt x="5270500" y="4664710"/>
                    <a:pt x="5382260" y="4654550"/>
                  </a:cubicBezTo>
                  <a:cubicBezTo>
                    <a:pt x="5485130" y="4644390"/>
                    <a:pt x="5575300" y="4634230"/>
                    <a:pt x="5683250" y="4648200"/>
                  </a:cubicBezTo>
                  <a:cubicBezTo>
                    <a:pt x="5815330" y="4665980"/>
                    <a:pt x="5999480" y="4712970"/>
                    <a:pt x="6109970" y="4776470"/>
                  </a:cubicBezTo>
                  <a:cubicBezTo>
                    <a:pt x="6198870" y="4827270"/>
                    <a:pt x="6261100" y="4876800"/>
                    <a:pt x="6318250" y="4968240"/>
                  </a:cubicBezTo>
                  <a:cubicBezTo>
                    <a:pt x="6404610" y="5104130"/>
                    <a:pt x="6479540" y="5386070"/>
                    <a:pt x="6499860" y="5560060"/>
                  </a:cubicBezTo>
                  <a:cubicBezTo>
                    <a:pt x="6516370" y="5692140"/>
                    <a:pt x="6498590" y="5797550"/>
                    <a:pt x="6477000" y="5918200"/>
                  </a:cubicBezTo>
                  <a:cubicBezTo>
                    <a:pt x="6454140" y="6042660"/>
                    <a:pt x="6419850" y="6167120"/>
                    <a:pt x="6362700" y="6295390"/>
                  </a:cubicBezTo>
                  <a:cubicBezTo>
                    <a:pt x="6295390" y="6443980"/>
                    <a:pt x="6178550" y="6611620"/>
                    <a:pt x="6079490" y="6746240"/>
                  </a:cubicBezTo>
                  <a:cubicBezTo>
                    <a:pt x="5990590" y="6866890"/>
                    <a:pt x="5904230" y="6971030"/>
                    <a:pt x="5800090" y="7071360"/>
                  </a:cubicBezTo>
                  <a:cubicBezTo>
                    <a:pt x="5692140" y="7176770"/>
                    <a:pt x="5580380" y="7265670"/>
                    <a:pt x="5440680" y="7363460"/>
                  </a:cubicBezTo>
                  <a:cubicBezTo>
                    <a:pt x="5269230" y="7485380"/>
                    <a:pt x="5096510" y="7581900"/>
                    <a:pt x="4838700" y="7733030"/>
                  </a:cubicBezTo>
                  <a:cubicBezTo>
                    <a:pt x="4389120" y="7994650"/>
                    <a:pt x="3388360" y="8519160"/>
                    <a:pt x="2964180" y="8769350"/>
                  </a:cubicBezTo>
                  <a:cubicBezTo>
                    <a:pt x="2739390" y="8902700"/>
                    <a:pt x="2628900" y="8971280"/>
                    <a:pt x="2458720" y="9089390"/>
                  </a:cubicBezTo>
                  <a:cubicBezTo>
                    <a:pt x="2274570" y="9216390"/>
                    <a:pt x="2066290" y="9353550"/>
                    <a:pt x="1901190" y="9512300"/>
                  </a:cubicBezTo>
                  <a:cubicBezTo>
                    <a:pt x="1738630" y="9667240"/>
                    <a:pt x="1602740" y="9847580"/>
                    <a:pt x="1473200" y="10029190"/>
                  </a:cubicBezTo>
                  <a:cubicBezTo>
                    <a:pt x="1343660" y="10210800"/>
                    <a:pt x="1230630" y="10406380"/>
                    <a:pt x="1123950" y="10601960"/>
                  </a:cubicBezTo>
                  <a:cubicBezTo>
                    <a:pt x="1019810" y="10795000"/>
                    <a:pt x="939800" y="10970260"/>
                    <a:pt x="840740" y="11191240"/>
                  </a:cubicBezTo>
                  <a:cubicBezTo>
                    <a:pt x="716280" y="11469370"/>
                    <a:pt x="514350" y="12014200"/>
                    <a:pt x="445770" y="12142470"/>
                  </a:cubicBezTo>
                  <a:cubicBezTo>
                    <a:pt x="427990" y="12176760"/>
                    <a:pt x="421640" y="12186920"/>
                    <a:pt x="403860" y="12204700"/>
                  </a:cubicBezTo>
                  <a:cubicBezTo>
                    <a:pt x="387350" y="12222480"/>
                    <a:pt x="367030" y="12238990"/>
                    <a:pt x="345440" y="12250420"/>
                  </a:cubicBezTo>
                  <a:cubicBezTo>
                    <a:pt x="322580" y="12263120"/>
                    <a:pt x="298450" y="12272010"/>
                    <a:pt x="274320" y="12275820"/>
                  </a:cubicBezTo>
                  <a:cubicBezTo>
                    <a:pt x="248920" y="12279630"/>
                    <a:pt x="223520" y="12279630"/>
                    <a:pt x="198120" y="12275820"/>
                  </a:cubicBezTo>
                  <a:cubicBezTo>
                    <a:pt x="173990" y="12272010"/>
                    <a:pt x="148590" y="12264390"/>
                    <a:pt x="127000" y="12252960"/>
                  </a:cubicBezTo>
                  <a:cubicBezTo>
                    <a:pt x="105410" y="12241530"/>
                    <a:pt x="83820" y="12226290"/>
                    <a:pt x="67310" y="12207240"/>
                  </a:cubicBezTo>
                  <a:cubicBezTo>
                    <a:pt x="49530" y="12189460"/>
                    <a:pt x="34290" y="12167870"/>
                    <a:pt x="24130" y="12146280"/>
                  </a:cubicBezTo>
                  <a:cubicBezTo>
                    <a:pt x="13970" y="12123420"/>
                    <a:pt x="6350" y="12098020"/>
                    <a:pt x="3810" y="12073890"/>
                  </a:cubicBezTo>
                  <a:cubicBezTo>
                    <a:pt x="0" y="12048490"/>
                    <a:pt x="1270" y="12023090"/>
                    <a:pt x="6350" y="11998960"/>
                  </a:cubicBezTo>
                  <a:cubicBezTo>
                    <a:pt x="11430" y="11974830"/>
                    <a:pt x="21590" y="11949430"/>
                    <a:pt x="34290" y="11927840"/>
                  </a:cubicBezTo>
                  <a:cubicBezTo>
                    <a:pt x="46990" y="11907520"/>
                    <a:pt x="63500" y="11887200"/>
                    <a:pt x="82550" y="11870690"/>
                  </a:cubicBezTo>
                  <a:cubicBezTo>
                    <a:pt x="100330" y="11854180"/>
                    <a:pt x="123190" y="11840210"/>
                    <a:pt x="146050" y="11831320"/>
                  </a:cubicBezTo>
                  <a:cubicBezTo>
                    <a:pt x="168910" y="11822430"/>
                    <a:pt x="195580" y="11816080"/>
                    <a:pt x="219710" y="11814810"/>
                  </a:cubicBezTo>
                  <a:cubicBezTo>
                    <a:pt x="243840" y="11812270"/>
                    <a:pt x="270510" y="11816080"/>
                    <a:pt x="294640" y="11822430"/>
                  </a:cubicBezTo>
                  <a:cubicBezTo>
                    <a:pt x="318770" y="11828780"/>
                    <a:pt x="342900" y="11838940"/>
                    <a:pt x="363220" y="11852910"/>
                  </a:cubicBezTo>
                  <a:cubicBezTo>
                    <a:pt x="383540" y="11866880"/>
                    <a:pt x="402590" y="11884660"/>
                    <a:pt x="417830" y="11903710"/>
                  </a:cubicBezTo>
                  <a:cubicBezTo>
                    <a:pt x="433070" y="11924030"/>
                    <a:pt x="445770" y="11946890"/>
                    <a:pt x="453390" y="11969750"/>
                  </a:cubicBezTo>
                  <a:cubicBezTo>
                    <a:pt x="462280" y="11993880"/>
                    <a:pt x="466090" y="12019280"/>
                    <a:pt x="467360" y="12044680"/>
                  </a:cubicBezTo>
                  <a:cubicBezTo>
                    <a:pt x="467360" y="12068810"/>
                    <a:pt x="463550" y="12095480"/>
                    <a:pt x="454660" y="12118340"/>
                  </a:cubicBezTo>
                  <a:cubicBezTo>
                    <a:pt x="447040" y="12142470"/>
                    <a:pt x="435610" y="12165330"/>
                    <a:pt x="420370" y="12185650"/>
                  </a:cubicBezTo>
                  <a:cubicBezTo>
                    <a:pt x="405130" y="12205970"/>
                    <a:pt x="387350" y="12223750"/>
                    <a:pt x="365760" y="12237720"/>
                  </a:cubicBezTo>
                  <a:cubicBezTo>
                    <a:pt x="345440" y="12251690"/>
                    <a:pt x="322580" y="12263120"/>
                    <a:pt x="298450" y="12269470"/>
                  </a:cubicBezTo>
                  <a:cubicBezTo>
                    <a:pt x="274320" y="12277090"/>
                    <a:pt x="248920" y="12279630"/>
                    <a:pt x="223520" y="12278360"/>
                  </a:cubicBezTo>
                  <a:cubicBezTo>
                    <a:pt x="199390" y="12277090"/>
                    <a:pt x="172720" y="12272010"/>
                    <a:pt x="149860" y="12263120"/>
                  </a:cubicBezTo>
                  <a:cubicBezTo>
                    <a:pt x="127000" y="12254230"/>
                    <a:pt x="104140" y="12240260"/>
                    <a:pt x="85090" y="12225020"/>
                  </a:cubicBezTo>
                  <a:cubicBezTo>
                    <a:pt x="66040" y="12208510"/>
                    <a:pt x="49530" y="12189460"/>
                    <a:pt x="35560" y="12167870"/>
                  </a:cubicBezTo>
                  <a:cubicBezTo>
                    <a:pt x="22860" y="12147550"/>
                    <a:pt x="12700" y="12122150"/>
                    <a:pt x="7620" y="12098020"/>
                  </a:cubicBezTo>
                  <a:cubicBezTo>
                    <a:pt x="2540" y="12073890"/>
                    <a:pt x="0" y="12048490"/>
                    <a:pt x="2540" y="12023090"/>
                  </a:cubicBezTo>
                  <a:cubicBezTo>
                    <a:pt x="5080" y="11998960"/>
                    <a:pt x="7620" y="11990070"/>
                    <a:pt x="22860" y="11950700"/>
                  </a:cubicBezTo>
                  <a:cubicBezTo>
                    <a:pt x="90170" y="11764010"/>
                    <a:pt x="544830" y="10781030"/>
                    <a:pt x="760730" y="10379710"/>
                  </a:cubicBezTo>
                  <a:cubicBezTo>
                    <a:pt x="901700" y="10119360"/>
                    <a:pt x="999490" y="9954260"/>
                    <a:pt x="1144270" y="9754870"/>
                  </a:cubicBezTo>
                  <a:cubicBezTo>
                    <a:pt x="1291590" y="9550400"/>
                    <a:pt x="1455420" y="9343390"/>
                    <a:pt x="1637030" y="9169400"/>
                  </a:cubicBezTo>
                  <a:cubicBezTo>
                    <a:pt x="1816100" y="8999220"/>
                    <a:pt x="2030730" y="8855710"/>
                    <a:pt x="2222500" y="8721090"/>
                  </a:cubicBezTo>
                  <a:cubicBezTo>
                    <a:pt x="2397760" y="8596630"/>
                    <a:pt x="2513330" y="8525510"/>
                    <a:pt x="2740660" y="8385810"/>
                  </a:cubicBezTo>
                  <a:cubicBezTo>
                    <a:pt x="3163570" y="8126730"/>
                    <a:pt x="4150360" y="7588250"/>
                    <a:pt x="4579620" y="7322820"/>
                  </a:cubicBezTo>
                  <a:cubicBezTo>
                    <a:pt x="4815840" y="7176770"/>
                    <a:pt x="4970780" y="7076440"/>
                    <a:pt x="5120640" y="6967220"/>
                  </a:cubicBezTo>
                  <a:cubicBezTo>
                    <a:pt x="5234940" y="6883400"/>
                    <a:pt x="5323840" y="6818630"/>
                    <a:pt x="5411470" y="6734810"/>
                  </a:cubicBezTo>
                  <a:cubicBezTo>
                    <a:pt x="5496560" y="6652260"/>
                    <a:pt x="5566410" y="6582410"/>
                    <a:pt x="5641340" y="6470650"/>
                  </a:cubicBezTo>
                  <a:cubicBezTo>
                    <a:pt x="5745480" y="6316980"/>
                    <a:pt x="5892800" y="6064250"/>
                    <a:pt x="5944870" y="5873750"/>
                  </a:cubicBezTo>
                  <a:cubicBezTo>
                    <a:pt x="5988050" y="5715000"/>
                    <a:pt x="6012180" y="5538470"/>
                    <a:pt x="5976620" y="5416550"/>
                  </a:cubicBezTo>
                  <a:cubicBezTo>
                    <a:pt x="5947410" y="5316220"/>
                    <a:pt x="5878830" y="5223510"/>
                    <a:pt x="5796280" y="5175250"/>
                  </a:cubicBezTo>
                  <a:cubicBezTo>
                    <a:pt x="5707380" y="5123180"/>
                    <a:pt x="5563870" y="5130800"/>
                    <a:pt x="5453380" y="5130800"/>
                  </a:cubicBezTo>
                  <a:cubicBezTo>
                    <a:pt x="5351780" y="5130800"/>
                    <a:pt x="5264150" y="5148580"/>
                    <a:pt x="5156200" y="5170170"/>
                  </a:cubicBezTo>
                  <a:cubicBezTo>
                    <a:pt x="5024120" y="5196840"/>
                    <a:pt x="4899660" y="5233670"/>
                    <a:pt x="4724400" y="5284470"/>
                  </a:cubicBezTo>
                  <a:cubicBezTo>
                    <a:pt x="4447540" y="5364480"/>
                    <a:pt x="3967480" y="5530850"/>
                    <a:pt x="3663950" y="5618480"/>
                  </a:cubicBezTo>
                  <a:cubicBezTo>
                    <a:pt x="3437890" y="5683250"/>
                    <a:pt x="3255010" y="5746750"/>
                    <a:pt x="3069590" y="5774690"/>
                  </a:cubicBezTo>
                  <a:cubicBezTo>
                    <a:pt x="2913380" y="5800090"/>
                    <a:pt x="2771140" y="5801360"/>
                    <a:pt x="2627630" y="5797550"/>
                  </a:cubicBezTo>
                  <a:cubicBezTo>
                    <a:pt x="2491740" y="5793740"/>
                    <a:pt x="2359660" y="5779770"/>
                    <a:pt x="2230120" y="5754370"/>
                  </a:cubicBezTo>
                  <a:cubicBezTo>
                    <a:pt x="2103120" y="5727700"/>
                    <a:pt x="1971040" y="5694680"/>
                    <a:pt x="1855470" y="5642610"/>
                  </a:cubicBezTo>
                  <a:cubicBezTo>
                    <a:pt x="1746250" y="5593080"/>
                    <a:pt x="1639570" y="5533390"/>
                    <a:pt x="1551940" y="5454650"/>
                  </a:cubicBezTo>
                  <a:cubicBezTo>
                    <a:pt x="1465580" y="5375910"/>
                    <a:pt x="1389380" y="5275580"/>
                    <a:pt x="1334770" y="5172710"/>
                  </a:cubicBezTo>
                  <a:cubicBezTo>
                    <a:pt x="1280160" y="5071110"/>
                    <a:pt x="1248410" y="4950460"/>
                    <a:pt x="1224280" y="4838700"/>
                  </a:cubicBezTo>
                  <a:cubicBezTo>
                    <a:pt x="1201420" y="4733290"/>
                    <a:pt x="1195070" y="4626610"/>
                    <a:pt x="1189990" y="4518660"/>
                  </a:cubicBezTo>
                  <a:cubicBezTo>
                    <a:pt x="1184910" y="4410710"/>
                    <a:pt x="1187450" y="4310380"/>
                    <a:pt x="1195070" y="4191000"/>
                  </a:cubicBezTo>
                  <a:cubicBezTo>
                    <a:pt x="1203960" y="4043680"/>
                    <a:pt x="1215390" y="3872230"/>
                    <a:pt x="1248410" y="3702050"/>
                  </a:cubicBezTo>
                  <a:cubicBezTo>
                    <a:pt x="1286510" y="3509010"/>
                    <a:pt x="1366520" y="3263900"/>
                    <a:pt x="1422400" y="3093720"/>
                  </a:cubicBezTo>
                  <a:cubicBezTo>
                    <a:pt x="1464310" y="2967990"/>
                    <a:pt x="1483360" y="2898140"/>
                    <a:pt x="1544320" y="2769870"/>
                  </a:cubicBezTo>
                  <a:cubicBezTo>
                    <a:pt x="1640840" y="2560320"/>
                    <a:pt x="1849120" y="2199640"/>
                    <a:pt x="1988820" y="1976120"/>
                  </a:cubicBezTo>
                  <a:cubicBezTo>
                    <a:pt x="2098040" y="1802130"/>
                    <a:pt x="2198370" y="1668780"/>
                    <a:pt x="2301240" y="1527810"/>
                  </a:cubicBezTo>
                  <a:cubicBezTo>
                    <a:pt x="2396490" y="1398270"/>
                    <a:pt x="2487930" y="1271270"/>
                    <a:pt x="2584450" y="1162050"/>
                  </a:cubicBezTo>
                  <a:cubicBezTo>
                    <a:pt x="2673350" y="1062990"/>
                    <a:pt x="2760980" y="979170"/>
                    <a:pt x="2856230" y="894080"/>
                  </a:cubicBezTo>
                  <a:cubicBezTo>
                    <a:pt x="2955290" y="806450"/>
                    <a:pt x="3054350" y="725170"/>
                    <a:pt x="3168650" y="641350"/>
                  </a:cubicBezTo>
                  <a:cubicBezTo>
                    <a:pt x="3295650" y="548640"/>
                    <a:pt x="3454400" y="447040"/>
                    <a:pt x="3585210" y="365760"/>
                  </a:cubicBezTo>
                  <a:cubicBezTo>
                    <a:pt x="3698240" y="295910"/>
                    <a:pt x="3788410" y="237490"/>
                    <a:pt x="3906520" y="180340"/>
                  </a:cubicBezTo>
                  <a:cubicBezTo>
                    <a:pt x="4039870" y="116840"/>
                    <a:pt x="4241800" y="21590"/>
                    <a:pt x="4347210" y="7620"/>
                  </a:cubicBezTo>
                  <a:cubicBezTo>
                    <a:pt x="4404360" y="0"/>
                    <a:pt x="4447540" y="12700"/>
                    <a:pt x="4481830" y="22860"/>
                  </a:cubicBezTo>
                  <a:cubicBezTo>
                    <a:pt x="4507230" y="30480"/>
                    <a:pt x="4522470" y="38100"/>
                    <a:pt x="4542790" y="53340"/>
                  </a:cubicBezTo>
                  <a:cubicBezTo>
                    <a:pt x="4572000" y="76200"/>
                    <a:pt x="4613910" y="121920"/>
                    <a:pt x="4634230" y="153670"/>
                  </a:cubicBezTo>
                  <a:cubicBezTo>
                    <a:pt x="4648200" y="175260"/>
                    <a:pt x="4653280" y="191770"/>
                    <a:pt x="4658360" y="217170"/>
                  </a:cubicBezTo>
                  <a:cubicBezTo>
                    <a:pt x="4665980" y="252730"/>
                    <a:pt x="4671060" y="309880"/>
                    <a:pt x="4660900" y="351790"/>
                  </a:cubicBezTo>
                  <a:cubicBezTo>
                    <a:pt x="4650740" y="394970"/>
                    <a:pt x="4627880" y="439420"/>
                    <a:pt x="4598670" y="472440"/>
                  </a:cubicBezTo>
                  <a:cubicBezTo>
                    <a:pt x="4570730" y="505460"/>
                    <a:pt x="4489450" y="551180"/>
                    <a:pt x="4489450" y="551180"/>
                  </a:cubicBezTo>
                </a:path>
              </a:pathLst>
            </a:custGeom>
            <a:solidFill>
              <a:srgbClr val="FF3131"/>
            </a:solidFill>
            <a:ln cap="sq">
              <a:noFill/>
              <a:prstDash val="solid"/>
              <a:miter/>
            </a:ln>
          </p:spPr>
        </p:sp>
      </p:grpSp>
      <p:grpSp>
        <p:nvGrpSpPr>
          <p:cNvPr id="4" name="Group 4"/>
          <p:cNvGrpSpPr/>
          <p:nvPr/>
        </p:nvGrpSpPr>
        <p:grpSpPr>
          <a:xfrm>
            <a:off x="3460535" y="-374567"/>
            <a:ext cx="1671944" cy="926697"/>
            <a:chOff x="0" y="0"/>
            <a:chExt cx="1638300" cy="908050"/>
          </a:xfrm>
        </p:grpSpPr>
        <p:sp>
          <p:nvSpPr>
            <p:cNvPr id="5" name="Freeform 5"/>
            <p:cNvSpPr/>
            <p:nvPr/>
          </p:nvSpPr>
          <p:spPr>
            <a:xfrm>
              <a:off x="41910" y="49530"/>
              <a:ext cx="1546860" cy="811530"/>
            </a:xfrm>
            <a:custGeom>
              <a:avLst/>
              <a:gdLst/>
              <a:ahLst/>
              <a:cxnLst/>
              <a:rect l="l" t="t" r="r" b="b"/>
              <a:pathLst>
                <a:path w="1546860" h="811530">
                  <a:moveTo>
                    <a:pt x="238760" y="242570"/>
                  </a:moveTo>
                  <a:cubicBezTo>
                    <a:pt x="850900" y="120650"/>
                    <a:pt x="956310" y="48260"/>
                    <a:pt x="1050290" y="24130"/>
                  </a:cubicBezTo>
                  <a:cubicBezTo>
                    <a:pt x="1120140" y="6350"/>
                    <a:pt x="1186180" y="1270"/>
                    <a:pt x="1238250" y="1270"/>
                  </a:cubicBezTo>
                  <a:cubicBezTo>
                    <a:pt x="1276350" y="2540"/>
                    <a:pt x="1304290" y="6350"/>
                    <a:pt x="1336040" y="16510"/>
                  </a:cubicBezTo>
                  <a:cubicBezTo>
                    <a:pt x="1366520" y="26670"/>
                    <a:pt x="1397000" y="41910"/>
                    <a:pt x="1422400" y="60960"/>
                  </a:cubicBezTo>
                  <a:cubicBezTo>
                    <a:pt x="1449070" y="81280"/>
                    <a:pt x="1473200" y="105410"/>
                    <a:pt x="1490980" y="132080"/>
                  </a:cubicBezTo>
                  <a:cubicBezTo>
                    <a:pt x="1510030" y="158750"/>
                    <a:pt x="1524000" y="189230"/>
                    <a:pt x="1532890" y="220980"/>
                  </a:cubicBezTo>
                  <a:cubicBezTo>
                    <a:pt x="1541780" y="251460"/>
                    <a:pt x="1546860" y="285750"/>
                    <a:pt x="1545590" y="317500"/>
                  </a:cubicBezTo>
                  <a:cubicBezTo>
                    <a:pt x="1544320" y="350520"/>
                    <a:pt x="1536700" y="383540"/>
                    <a:pt x="1525270" y="414020"/>
                  </a:cubicBezTo>
                  <a:cubicBezTo>
                    <a:pt x="1513840" y="444500"/>
                    <a:pt x="1496060" y="473710"/>
                    <a:pt x="1475740" y="499110"/>
                  </a:cubicBezTo>
                  <a:cubicBezTo>
                    <a:pt x="1455420" y="523240"/>
                    <a:pt x="1428750" y="546100"/>
                    <a:pt x="1402080" y="562610"/>
                  </a:cubicBezTo>
                  <a:cubicBezTo>
                    <a:pt x="1374140" y="580390"/>
                    <a:pt x="1342390" y="593090"/>
                    <a:pt x="1310640" y="600710"/>
                  </a:cubicBezTo>
                  <a:cubicBezTo>
                    <a:pt x="1280160" y="608330"/>
                    <a:pt x="1244600" y="609600"/>
                    <a:pt x="1212850" y="607060"/>
                  </a:cubicBezTo>
                  <a:cubicBezTo>
                    <a:pt x="1181100" y="603250"/>
                    <a:pt x="1148080" y="595630"/>
                    <a:pt x="1118870" y="581660"/>
                  </a:cubicBezTo>
                  <a:cubicBezTo>
                    <a:pt x="1088390" y="568960"/>
                    <a:pt x="1060450" y="549910"/>
                    <a:pt x="1036320" y="528320"/>
                  </a:cubicBezTo>
                  <a:cubicBezTo>
                    <a:pt x="1012190" y="505460"/>
                    <a:pt x="991870" y="478790"/>
                    <a:pt x="976630" y="450850"/>
                  </a:cubicBezTo>
                  <a:cubicBezTo>
                    <a:pt x="960120" y="421640"/>
                    <a:pt x="948690" y="389890"/>
                    <a:pt x="943610" y="358140"/>
                  </a:cubicBezTo>
                  <a:cubicBezTo>
                    <a:pt x="938530" y="326390"/>
                    <a:pt x="937260" y="292100"/>
                    <a:pt x="942340" y="259080"/>
                  </a:cubicBezTo>
                  <a:cubicBezTo>
                    <a:pt x="947420" y="227330"/>
                    <a:pt x="957580" y="195580"/>
                    <a:pt x="972820" y="166370"/>
                  </a:cubicBezTo>
                  <a:cubicBezTo>
                    <a:pt x="986790" y="137160"/>
                    <a:pt x="1008380" y="110490"/>
                    <a:pt x="1031240" y="87630"/>
                  </a:cubicBezTo>
                  <a:cubicBezTo>
                    <a:pt x="1054100" y="64770"/>
                    <a:pt x="1082040" y="45720"/>
                    <a:pt x="1111250" y="31750"/>
                  </a:cubicBezTo>
                  <a:cubicBezTo>
                    <a:pt x="1140460" y="17780"/>
                    <a:pt x="1173480" y="7620"/>
                    <a:pt x="1205230" y="3810"/>
                  </a:cubicBezTo>
                  <a:cubicBezTo>
                    <a:pt x="1238250" y="0"/>
                    <a:pt x="1272540" y="1270"/>
                    <a:pt x="1304290" y="7620"/>
                  </a:cubicBezTo>
                  <a:cubicBezTo>
                    <a:pt x="1336040" y="15240"/>
                    <a:pt x="1367790" y="26670"/>
                    <a:pt x="1395730" y="43180"/>
                  </a:cubicBezTo>
                  <a:cubicBezTo>
                    <a:pt x="1423670" y="59690"/>
                    <a:pt x="1450340" y="81280"/>
                    <a:pt x="1470660" y="105410"/>
                  </a:cubicBezTo>
                  <a:cubicBezTo>
                    <a:pt x="1492250" y="130810"/>
                    <a:pt x="1510030" y="160020"/>
                    <a:pt x="1522730" y="189230"/>
                  </a:cubicBezTo>
                  <a:cubicBezTo>
                    <a:pt x="1535430" y="219710"/>
                    <a:pt x="1543050" y="252730"/>
                    <a:pt x="1544320" y="284480"/>
                  </a:cubicBezTo>
                  <a:cubicBezTo>
                    <a:pt x="1546860" y="317500"/>
                    <a:pt x="1543050" y="351790"/>
                    <a:pt x="1535430" y="382270"/>
                  </a:cubicBezTo>
                  <a:cubicBezTo>
                    <a:pt x="1526540" y="414020"/>
                    <a:pt x="1512570" y="445770"/>
                    <a:pt x="1494790" y="472440"/>
                  </a:cubicBezTo>
                  <a:cubicBezTo>
                    <a:pt x="1477010" y="499110"/>
                    <a:pt x="1454150" y="524510"/>
                    <a:pt x="1428750" y="544830"/>
                  </a:cubicBezTo>
                  <a:cubicBezTo>
                    <a:pt x="1403350" y="563880"/>
                    <a:pt x="1377950" y="579120"/>
                    <a:pt x="1342390" y="591820"/>
                  </a:cubicBezTo>
                  <a:cubicBezTo>
                    <a:pt x="1291590" y="608330"/>
                    <a:pt x="1219200" y="601980"/>
                    <a:pt x="1146810" y="621030"/>
                  </a:cubicBezTo>
                  <a:cubicBezTo>
                    <a:pt x="1049020" y="645160"/>
                    <a:pt x="939800" y="707390"/>
                    <a:pt x="814070" y="737870"/>
                  </a:cubicBezTo>
                  <a:cubicBezTo>
                    <a:pt x="656590" y="775970"/>
                    <a:pt x="364490" y="811530"/>
                    <a:pt x="269240" y="807720"/>
                  </a:cubicBezTo>
                  <a:cubicBezTo>
                    <a:pt x="236220" y="807720"/>
                    <a:pt x="227330" y="805180"/>
                    <a:pt x="201930" y="795020"/>
                  </a:cubicBezTo>
                  <a:cubicBezTo>
                    <a:pt x="167640" y="782320"/>
                    <a:pt x="116840" y="755650"/>
                    <a:pt x="86360" y="723900"/>
                  </a:cubicBezTo>
                  <a:cubicBezTo>
                    <a:pt x="54610" y="692150"/>
                    <a:pt x="29210" y="648970"/>
                    <a:pt x="16510" y="607060"/>
                  </a:cubicBezTo>
                  <a:cubicBezTo>
                    <a:pt x="2540" y="563880"/>
                    <a:pt x="0" y="513080"/>
                    <a:pt x="8890" y="469900"/>
                  </a:cubicBezTo>
                  <a:cubicBezTo>
                    <a:pt x="16510" y="426720"/>
                    <a:pt x="44450" y="377190"/>
                    <a:pt x="66040" y="346710"/>
                  </a:cubicBezTo>
                  <a:cubicBezTo>
                    <a:pt x="80010" y="325120"/>
                    <a:pt x="92710" y="312420"/>
                    <a:pt x="114300" y="298450"/>
                  </a:cubicBezTo>
                  <a:cubicBezTo>
                    <a:pt x="144780" y="276860"/>
                    <a:pt x="238760" y="242570"/>
                    <a:pt x="238760" y="242570"/>
                  </a:cubicBezTo>
                </a:path>
              </a:pathLst>
            </a:custGeom>
            <a:solidFill>
              <a:srgbClr val="FF3131"/>
            </a:solidFill>
            <a:ln cap="sq">
              <a:noFill/>
              <a:prstDash val="solid"/>
              <a:miter/>
            </a:ln>
          </p:spPr>
        </p:sp>
      </p:grpSp>
      <p:sp>
        <p:nvSpPr>
          <p:cNvPr id="6" name="TextBox 6"/>
          <p:cNvSpPr txBox="1"/>
          <p:nvPr/>
        </p:nvSpPr>
        <p:spPr>
          <a:xfrm>
            <a:off x="685800" y="3332374"/>
            <a:ext cx="16041052" cy="232206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8801"/>
              </a:lnSpc>
            </a:pPr>
            <a:r>
              <a:rPr lang="en-US" sz="13429" dirty="0" smtClean="0">
                <a:solidFill>
                  <a:srgbClr val="000000"/>
                </a:solidFill>
                <a:latin typeface="Now Bold"/>
              </a:rPr>
              <a:t>English Quiz</a:t>
            </a:r>
            <a:endParaRPr lang="en-US" sz="13429" dirty="0">
              <a:solidFill>
                <a:srgbClr val="000000"/>
              </a:solidFill>
              <a:latin typeface="Now Bold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4236065" y="5191442"/>
            <a:ext cx="9815869" cy="13028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506"/>
              </a:lnSpc>
            </a:pPr>
            <a:r>
              <a:rPr lang="en-US" sz="7504" dirty="0">
                <a:solidFill>
                  <a:srgbClr val="000000"/>
                </a:solidFill>
                <a:latin typeface="Now Bold"/>
              </a:rPr>
              <a:t>i</a:t>
            </a:r>
            <a:r>
              <a:rPr lang="en-US" sz="7504" dirty="0" smtClean="0">
                <a:solidFill>
                  <a:srgbClr val="000000"/>
                </a:solidFill>
                <a:latin typeface="Now Bold"/>
              </a:rPr>
              <a:t>s over!</a:t>
            </a:r>
            <a:endParaRPr lang="en-US" sz="7504" dirty="0">
              <a:solidFill>
                <a:srgbClr val="000000"/>
              </a:solidFill>
              <a:latin typeface="Now Bold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7758474"/>
            <a:ext cx="17830800" cy="134652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0506"/>
              </a:lnSpc>
            </a:pPr>
            <a:r>
              <a:rPr lang="en-US" sz="7504" dirty="0" smtClean="0">
                <a:solidFill>
                  <a:srgbClr val="000000"/>
                </a:solidFill>
                <a:latin typeface="Now Bold"/>
              </a:rPr>
              <a:t> </a:t>
            </a:r>
            <a:r>
              <a:rPr lang="ru-RU" sz="7504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Ждем результаты!</a:t>
            </a:r>
            <a:endParaRPr lang="en-US" sz="7504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8513371"/>
              </p:ext>
            </p:extLst>
          </p:nvPr>
        </p:nvGraphicFramePr>
        <p:xfrm>
          <a:off x="0" y="2705101"/>
          <a:ext cx="17983200" cy="9647619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4724400"/>
                <a:gridCol w="13258800"/>
              </a:tblGrid>
              <a:tr h="60053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90500" marR="190500" marT="190500" marB="19050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90500" marR="190500" marT="190500" marB="190500" anchor="ctr"/>
                </a:tc>
              </a:tr>
              <a:tr h="6656608">
                <a:tc>
                  <a:txBody>
                    <a:bodyPr/>
                    <a:lstStyle/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lang="ru-RU" sz="120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МЫ</a:t>
                      </a:r>
                      <a:endParaRPr lang="ru-RU" sz="120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0" marR="190500" marT="190500" marB="190500" anchor="ctr"/>
                </a:tc>
                <a:tc>
                  <a:txBody>
                    <a:bodyPr/>
                    <a:lstStyle/>
                    <a:p>
                      <a:pPr marL="685800" indent="-685800" algn="ctr">
                        <a:lnSpc>
                          <a:spcPct val="114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ru-RU" sz="48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внимательно слушаем ведущего,</a:t>
                      </a:r>
                    </a:p>
                    <a:p>
                      <a:pPr marL="685800" indent="-685800" algn="ctr">
                        <a:lnSpc>
                          <a:spcPct val="114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ru-RU" sz="48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ведем себя вежливо,</a:t>
                      </a:r>
                    </a:p>
                    <a:p>
                      <a:pPr marL="685800" indent="-685800" algn="ctr">
                        <a:lnSpc>
                          <a:spcPct val="114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ru-RU" sz="48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уважаем друг друга,</a:t>
                      </a:r>
                    </a:p>
                    <a:p>
                      <a:pPr marL="685800" indent="-685800" algn="ctr">
                        <a:lnSpc>
                          <a:spcPct val="114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ru-RU" sz="48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говорим четко и тихо,</a:t>
                      </a:r>
                    </a:p>
                    <a:p>
                      <a:pPr marL="685800" indent="-685800" algn="ctr">
                        <a:lnSpc>
                          <a:spcPct val="114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ru-RU" sz="48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 перебиваем,</a:t>
                      </a:r>
                    </a:p>
                    <a:p>
                      <a:pPr marL="685800" indent="-685800" algn="ctr">
                        <a:lnSpc>
                          <a:spcPct val="114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ru-RU" sz="48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внимательно читаем задания,</a:t>
                      </a:r>
                    </a:p>
                    <a:p>
                      <a:pPr marL="685800" indent="-685800" algn="ctr">
                        <a:lnSpc>
                          <a:spcPct val="114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ru-RU" sz="48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работаем дружно!</a:t>
                      </a:r>
                    </a:p>
                    <a:p>
                      <a:pPr marL="857250" indent="-857250" algn="ctr">
                        <a:buFont typeface="Wingdings" panose="05000000000000000000" pitchFamily="2" charset="2"/>
                        <a:buChar char="Ø"/>
                      </a:pPr>
                      <a:endParaRPr lang="ru-RU" sz="4800" baseline="0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857250" indent="-857250" algn="ctr">
                        <a:buFont typeface="Wingdings" panose="05000000000000000000" pitchFamily="2" charset="2"/>
                        <a:buChar char="Ø"/>
                      </a:pPr>
                      <a:endParaRPr lang="ru-RU" sz="48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0" marR="190500" marT="190500" marB="190500" anchor="ctr"/>
                </a:tc>
              </a:tr>
              <a:tr h="60053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90500" marR="190500" marT="190500" marB="19050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90500" marR="190500" marT="190500" marB="190500" anchor="ctr"/>
                </a:tc>
              </a:tr>
              <a:tr h="60053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90500" marR="190500" marT="190500" marB="19050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90500" marR="190500" marT="190500" marB="190500" anchor="ctr"/>
                </a:tc>
              </a:tr>
            </a:tbl>
          </a:graphicData>
        </a:graphic>
      </p:graphicFrame>
      <p:sp>
        <p:nvSpPr>
          <p:cNvPr id="5" name="TextBox 5"/>
          <p:cNvSpPr txBox="1"/>
          <p:nvPr/>
        </p:nvSpPr>
        <p:spPr>
          <a:xfrm>
            <a:off x="2189738" y="1115547"/>
            <a:ext cx="13898999" cy="21031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164"/>
              </a:lnSpc>
            </a:pPr>
            <a:r>
              <a:rPr lang="en-US" sz="9600" u="sng" dirty="0" smtClean="0">
                <a:solidFill>
                  <a:srgbClr val="000000"/>
                </a:solidFill>
                <a:latin typeface="Now Heavy"/>
              </a:rPr>
              <a:t>Rules: </a:t>
            </a:r>
            <a:endParaRPr lang="en-US" sz="9600" u="sng" dirty="0">
              <a:solidFill>
                <a:srgbClr val="000000"/>
              </a:solidFill>
              <a:latin typeface="Now Heavy"/>
            </a:endParaRPr>
          </a:p>
          <a:p>
            <a:pPr algn="ctr">
              <a:lnSpc>
                <a:spcPts val="8164"/>
              </a:lnSpc>
            </a:pPr>
            <a:r>
              <a:rPr lang="ru-RU" sz="6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Правила викторины:</a:t>
            </a:r>
            <a:endParaRPr lang="en-US" sz="6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9139238" y="5191442"/>
            <a:ext cx="9525" cy="12952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506"/>
              </a:lnSpc>
            </a:pPr>
            <a:endParaRPr/>
          </a:p>
        </p:txBody>
      </p:sp>
      <p:cxnSp>
        <p:nvCxnSpPr>
          <p:cNvPr id="8" name="Прямая со стрелкой 7"/>
          <p:cNvCxnSpPr/>
          <p:nvPr/>
        </p:nvCxnSpPr>
        <p:spPr>
          <a:xfrm flipV="1">
            <a:off x="3810000" y="4087346"/>
            <a:ext cx="3048000" cy="31333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3810000" y="4808242"/>
            <a:ext cx="3962400" cy="24124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3810000" y="5676900"/>
            <a:ext cx="3962400" cy="15438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3810000" y="6486717"/>
            <a:ext cx="3886200" cy="7339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3810000" y="7220713"/>
            <a:ext cx="4495800" cy="563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810000" y="7220713"/>
            <a:ext cx="2819400" cy="8686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3810000" y="7220713"/>
            <a:ext cx="4114800" cy="18089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077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/>
          <p:nvPr/>
        </p:nvGrpSpPr>
        <p:grpSpPr>
          <a:xfrm>
            <a:off x="-706364" y="-107575"/>
            <a:ext cx="6735730" cy="12626415"/>
            <a:chOff x="0" y="0"/>
            <a:chExt cx="6600190" cy="12372340"/>
          </a:xfrm>
        </p:grpSpPr>
        <p:sp>
          <p:nvSpPr>
            <p:cNvPr id="4" name="Freeform 4"/>
            <p:cNvSpPr/>
            <p:nvPr/>
          </p:nvSpPr>
          <p:spPr>
            <a:xfrm>
              <a:off x="48260" y="43180"/>
              <a:ext cx="6516370" cy="12279630"/>
            </a:xfrm>
            <a:custGeom>
              <a:avLst/>
              <a:gdLst/>
              <a:ahLst/>
              <a:cxnLst/>
              <a:rect l="l" t="t" r="r" b="b"/>
              <a:pathLst>
                <a:path w="6516370" h="12279630">
                  <a:moveTo>
                    <a:pt x="4489450" y="551180"/>
                  </a:moveTo>
                  <a:cubicBezTo>
                    <a:pt x="4015740" y="737870"/>
                    <a:pt x="3950970" y="782320"/>
                    <a:pt x="3860800" y="839470"/>
                  </a:cubicBezTo>
                  <a:cubicBezTo>
                    <a:pt x="3747770" y="911860"/>
                    <a:pt x="3599180" y="1010920"/>
                    <a:pt x="3487420" y="1096010"/>
                  </a:cubicBezTo>
                  <a:cubicBezTo>
                    <a:pt x="3390900" y="1170940"/>
                    <a:pt x="3309620" y="1240790"/>
                    <a:pt x="3228340" y="1318260"/>
                  </a:cubicBezTo>
                  <a:cubicBezTo>
                    <a:pt x="3148330" y="1393190"/>
                    <a:pt x="3088640" y="1447800"/>
                    <a:pt x="3002280" y="1551940"/>
                  </a:cubicBezTo>
                  <a:cubicBezTo>
                    <a:pt x="2854960" y="1728470"/>
                    <a:pt x="2620010" y="2049780"/>
                    <a:pt x="2457450" y="2302510"/>
                  </a:cubicBezTo>
                  <a:cubicBezTo>
                    <a:pt x="2302510" y="2542540"/>
                    <a:pt x="2147570" y="2805430"/>
                    <a:pt x="2043430" y="3030220"/>
                  </a:cubicBezTo>
                  <a:cubicBezTo>
                    <a:pt x="1958340" y="3210560"/>
                    <a:pt x="1899920" y="3390900"/>
                    <a:pt x="1856740" y="3536950"/>
                  </a:cubicBezTo>
                  <a:cubicBezTo>
                    <a:pt x="1823720" y="3644900"/>
                    <a:pt x="1807210" y="3721100"/>
                    <a:pt x="1790700" y="3825240"/>
                  </a:cubicBezTo>
                  <a:cubicBezTo>
                    <a:pt x="1771650" y="3947160"/>
                    <a:pt x="1762760" y="4102100"/>
                    <a:pt x="1756410" y="4226560"/>
                  </a:cubicBezTo>
                  <a:cubicBezTo>
                    <a:pt x="1750060" y="4334510"/>
                    <a:pt x="1737360" y="4418330"/>
                    <a:pt x="1748790" y="4528820"/>
                  </a:cubicBezTo>
                  <a:cubicBezTo>
                    <a:pt x="1764030" y="4664710"/>
                    <a:pt x="1780540" y="4871720"/>
                    <a:pt x="1855470" y="4977130"/>
                  </a:cubicBezTo>
                  <a:cubicBezTo>
                    <a:pt x="1917700" y="5066030"/>
                    <a:pt x="2014220" y="5107940"/>
                    <a:pt x="2125980" y="5151120"/>
                  </a:cubicBezTo>
                  <a:cubicBezTo>
                    <a:pt x="2274570" y="5209540"/>
                    <a:pt x="2518410" y="5238750"/>
                    <a:pt x="2684780" y="5250180"/>
                  </a:cubicBezTo>
                  <a:cubicBezTo>
                    <a:pt x="2816860" y="5259070"/>
                    <a:pt x="2914650" y="5252720"/>
                    <a:pt x="3042920" y="5236210"/>
                  </a:cubicBezTo>
                  <a:cubicBezTo>
                    <a:pt x="3196590" y="5215890"/>
                    <a:pt x="3333750" y="5177790"/>
                    <a:pt x="3543300" y="5125720"/>
                  </a:cubicBezTo>
                  <a:cubicBezTo>
                    <a:pt x="3909060" y="5035550"/>
                    <a:pt x="4710430" y="4786630"/>
                    <a:pt x="5034280" y="4714240"/>
                  </a:cubicBezTo>
                  <a:cubicBezTo>
                    <a:pt x="5190490" y="4679950"/>
                    <a:pt x="5270500" y="4664710"/>
                    <a:pt x="5382260" y="4654550"/>
                  </a:cubicBezTo>
                  <a:cubicBezTo>
                    <a:pt x="5485130" y="4644390"/>
                    <a:pt x="5575300" y="4634230"/>
                    <a:pt x="5683250" y="4648200"/>
                  </a:cubicBezTo>
                  <a:cubicBezTo>
                    <a:pt x="5815330" y="4665980"/>
                    <a:pt x="5999480" y="4712970"/>
                    <a:pt x="6109970" y="4776470"/>
                  </a:cubicBezTo>
                  <a:cubicBezTo>
                    <a:pt x="6198870" y="4827270"/>
                    <a:pt x="6261100" y="4876800"/>
                    <a:pt x="6318250" y="4968240"/>
                  </a:cubicBezTo>
                  <a:cubicBezTo>
                    <a:pt x="6404610" y="5104130"/>
                    <a:pt x="6479540" y="5386070"/>
                    <a:pt x="6499860" y="5560060"/>
                  </a:cubicBezTo>
                  <a:cubicBezTo>
                    <a:pt x="6516370" y="5692140"/>
                    <a:pt x="6498590" y="5797550"/>
                    <a:pt x="6477000" y="5918200"/>
                  </a:cubicBezTo>
                  <a:cubicBezTo>
                    <a:pt x="6454140" y="6042660"/>
                    <a:pt x="6419850" y="6167120"/>
                    <a:pt x="6362700" y="6295390"/>
                  </a:cubicBezTo>
                  <a:cubicBezTo>
                    <a:pt x="6295390" y="6443980"/>
                    <a:pt x="6178550" y="6611620"/>
                    <a:pt x="6079490" y="6746240"/>
                  </a:cubicBezTo>
                  <a:cubicBezTo>
                    <a:pt x="5990590" y="6866890"/>
                    <a:pt x="5904230" y="6971030"/>
                    <a:pt x="5800090" y="7071360"/>
                  </a:cubicBezTo>
                  <a:cubicBezTo>
                    <a:pt x="5692140" y="7176770"/>
                    <a:pt x="5580380" y="7265670"/>
                    <a:pt x="5440680" y="7363460"/>
                  </a:cubicBezTo>
                  <a:cubicBezTo>
                    <a:pt x="5269230" y="7485380"/>
                    <a:pt x="5096510" y="7581900"/>
                    <a:pt x="4838700" y="7733030"/>
                  </a:cubicBezTo>
                  <a:cubicBezTo>
                    <a:pt x="4389120" y="7994650"/>
                    <a:pt x="3388360" y="8519160"/>
                    <a:pt x="2964180" y="8769350"/>
                  </a:cubicBezTo>
                  <a:cubicBezTo>
                    <a:pt x="2739390" y="8902700"/>
                    <a:pt x="2628900" y="8971280"/>
                    <a:pt x="2458720" y="9089390"/>
                  </a:cubicBezTo>
                  <a:cubicBezTo>
                    <a:pt x="2274570" y="9216390"/>
                    <a:pt x="2066290" y="9353550"/>
                    <a:pt x="1901190" y="9512300"/>
                  </a:cubicBezTo>
                  <a:cubicBezTo>
                    <a:pt x="1738630" y="9667240"/>
                    <a:pt x="1602740" y="9847580"/>
                    <a:pt x="1473200" y="10029190"/>
                  </a:cubicBezTo>
                  <a:cubicBezTo>
                    <a:pt x="1343660" y="10210800"/>
                    <a:pt x="1230630" y="10406380"/>
                    <a:pt x="1123950" y="10601960"/>
                  </a:cubicBezTo>
                  <a:cubicBezTo>
                    <a:pt x="1019810" y="10795000"/>
                    <a:pt x="939800" y="10970260"/>
                    <a:pt x="840740" y="11191240"/>
                  </a:cubicBezTo>
                  <a:cubicBezTo>
                    <a:pt x="716280" y="11469370"/>
                    <a:pt x="514350" y="12014200"/>
                    <a:pt x="445770" y="12142470"/>
                  </a:cubicBezTo>
                  <a:cubicBezTo>
                    <a:pt x="427990" y="12176760"/>
                    <a:pt x="421640" y="12186920"/>
                    <a:pt x="403860" y="12204700"/>
                  </a:cubicBezTo>
                  <a:cubicBezTo>
                    <a:pt x="387350" y="12222480"/>
                    <a:pt x="367030" y="12238990"/>
                    <a:pt x="345440" y="12250420"/>
                  </a:cubicBezTo>
                  <a:cubicBezTo>
                    <a:pt x="322580" y="12263120"/>
                    <a:pt x="298450" y="12272010"/>
                    <a:pt x="274320" y="12275820"/>
                  </a:cubicBezTo>
                  <a:cubicBezTo>
                    <a:pt x="248920" y="12279630"/>
                    <a:pt x="223520" y="12279630"/>
                    <a:pt x="198120" y="12275820"/>
                  </a:cubicBezTo>
                  <a:cubicBezTo>
                    <a:pt x="173990" y="12272010"/>
                    <a:pt x="148590" y="12264390"/>
                    <a:pt x="127000" y="12252960"/>
                  </a:cubicBezTo>
                  <a:cubicBezTo>
                    <a:pt x="105410" y="12241530"/>
                    <a:pt x="83820" y="12226290"/>
                    <a:pt x="67310" y="12207240"/>
                  </a:cubicBezTo>
                  <a:cubicBezTo>
                    <a:pt x="49530" y="12189460"/>
                    <a:pt x="34290" y="12167870"/>
                    <a:pt x="24130" y="12146280"/>
                  </a:cubicBezTo>
                  <a:cubicBezTo>
                    <a:pt x="13970" y="12123420"/>
                    <a:pt x="6350" y="12098020"/>
                    <a:pt x="3810" y="12073890"/>
                  </a:cubicBezTo>
                  <a:cubicBezTo>
                    <a:pt x="0" y="12048490"/>
                    <a:pt x="1270" y="12023090"/>
                    <a:pt x="6350" y="11998960"/>
                  </a:cubicBezTo>
                  <a:cubicBezTo>
                    <a:pt x="11430" y="11974830"/>
                    <a:pt x="21590" y="11949430"/>
                    <a:pt x="34290" y="11927840"/>
                  </a:cubicBezTo>
                  <a:cubicBezTo>
                    <a:pt x="46990" y="11907520"/>
                    <a:pt x="63500" y="11887200"/>
                    <a:pt x="82550" y="11870690"/>
                  </a:cubicBezTo>
                  <a:cubicBezTo>
                    <a:pt x="100330" y="11854180"/>
                    <a:pt x="123190" y="11840210"/>
                    <a:pt x="146050" y="11831320"/>
                  </a:cubicBezTo>
                  <a:cubicBezTo>
                    <a:pt x="168910" y="11822430"/>
                    <a:pt x="195580" y="11816080"/>
                    <a:pt x="219710" y="11814810"/>
                  </a:cubicBezTo>
                  <a:cubicBezTo>
                    <a:pt x="243840" y="11812270"/>
                    <a:pt x="270510" y="11816080"/>
                    <a:pt x="294640" y="11822430"/>
                  </a:cubicBezTo>
                  <a:cubicBezTo>
                    <a:pt x="318770" y="11828780"/>
                    <a:pt x="342900" y="11838940"/>
                    <a:pt x="363220" y="11852910"/>
                  </a:cubicBezTo>
                  <a:cubicBezTo>
                    <a:pt x="383540" y="11866880"/>
                    <a:pt x="402590" y="11884660"/>
                    <a:pt x="417830" y="11903710"/>
                  </a:cubicBezTo>
                  <a:cubicBezTo>
                    <a:pt x="433070" y="11924030"/>
                    <a:pt x="445770" y="11946890"/>
                    <a:pt x="453390" y="11969750"/>
                  </a:cubicBezTo>
                  <a:cubicBezTo>
                    <a:pt x="462280" y="11993880"/>
                    <a:pt x="466090" y="12019280"/>
                    <a:pt x="467360" y="12044680"/>
                  </a:cubicBezTo>
                  <a:cubicBezTo>
                    <a:pt x="467360" y="12068810"/>
                    <a:pt x="463550" y="12095480"/>
                    <a:pt x="454660" y="12118340"/>
                  </a:cubicBezTo>
                  <a:cubicBezTo>
                    <a:pt x="447040" y="12142470"/>
                    <a:pt x="435610" y="12165330"/>
                    <a:pt x="420370" y="12185650"/>
                  </a:cubicBezTo>
                  <a:cubicBezTo>
                    <a:pt x="405130" y="12205970"/>
                    <a:pt x="387350" y="12223750"/>
                    <a:pt x="365760" y="12237720"/>
                  </a:cubicBezTo>
                  <a:cubicBezTo>
                    <a:pt x="345440" y="12251690"/>
                    <a:pt x="322580" y="12263120"/>
                    <a:pt x="298450" y="12269470"/>
                  </a:cubicBezTo>
                  <a:cubicBezTo>
                    <a:pt x="274320" y="12277090"/>
                    <a:pt x="248920" y="12279630"/>
                    <a:pt x="223520" y="12278360"/>
                  </a:cubicBezTo>
                  <a:cubicBezTo>
                    <a:pt x="199390" y="12277090"/>
                    <a:pt x="172720" y="12272010"/>
                    <a:pt x="149860" y="12263120"/>
                  </a:cubicBezTo>
                  <a:cubicBezTo>
                    <a:pt x="127000" y="12254230"/>
                    <a:pt x="104140" y="12240260"/>
                    <a:pt x="85090" y="12225020"/>
                  </a:cubicBezTo>
                  <a:cubicBezTo>
                    <a:pt x="66040" y="12208510"/>
                    <a:pt x="49530" y="12189460"/>
                    <a:pt x="35560" y="12167870"/>
                  </a:cubicBezTo>
                  <a:cubicBezTo>
                    <a:pt x="22860" y="12147550"/>
                    <a:pt x="12700" y="12122150"/>
                    <a:pt x="7620" y="12098020"/>
                  </a:cubicBezTo>
                  <a:cubicBezTo>
                    <a:pt x="2540" y="12073890"/>
                    <a:pt x="0" y="12048490"/>
                    <a:pt x="2540" y="12023090"/>
                  </a:cubicBezTo>
                  <a:cubicBezTo>
                    <a:pt x="5080" y="11998960"/>
                    <a:pt x="7620" y="11990070"/>
                    <a:pt x="22860" y="11950700"/>
                  </a:cubicBezTo>
                  <a:cubicBezTo>
                    <a:pt x="90170" y="11764010"/>
                    <a:pt x="544830" y="10781030"/>
                    <a:pt x="760730" y="10379710"/>
                  </a:cubicBezTo>
                  <a:cubicBezTo>
                    <a:pt x="901700" y="10119360"/>
                    <a:pt x="999490" y="9954260"/>
                    <a:pt x="1144270" y="9754870"/>
                  </a:cubicBezTo>
                  <a:cubicBezTo>
                    <a:pt x="1291590" y="9550400"/>
                    <a:pt x="1455420" y="9343390"/>
                    <a:pt x="1637030" y="9169400"/>
                  </a:cubicBezTo>
                  <a:cubicBezTo>
                    <a:pt x="1816100" y="8999220"/>
                    <a:pt x="2030730" y="8855710"/>
                    <a:pt x="2222500" y="8721090"/>
                  </a:cubicBezTo>
                  <a:cubicBezTo>
                    <a:pt x="2397760" y="8596630"/>
                    <a:pt x="2513330" y="8525510"/>
                    <a:pt x="2740660" y="8385810"/>
                  </a:cubicBezTo>
                  <a:cubicBezTo>
                    <a:pt x="3163570" y="8126730"/>
                    <a:pt x="4150360" y="7588250"/>
                    <a:pt x="4579620" y="7322820"/>
                  </a:cubicBezTo>
                  <a:cubicBezTo>
                    <a:pt x="4815840" y="7176770"/>
                    <a:pt x="4970780" y="7076440"/>
                    <a:pt x="5120640" y="6967220"/>
                  </a:cubicBezTo>
                  <a:cubicBezTo>
                    <a:pt x="5234940" y="6883400"/>
                    <a:pt x="5323840" y="6818630"/>
                    <a:pt x="5411470" y="6734810"/>
                  </a:cubicBezTo>
                  <a:cubicBezTo>
                    <a:pt x="5496560" y="6652260"/>
                    <a:pt x="5566410" y="6582410"/>
                    <a:pt x="5641340" y="6470650"/>
                  </a:cubicBezTo>
                  <a:cubicBezTo>
                    <a:pt x="5745480" y="6316980"/>
                    <a:pt x="5892800" y="6064250"/>
                    <a:pt x="5944870" y="5873750"/>
                  </a:cubicBezTo>
                  <a:cubicBezTo>
                    <a:pt x="5988050" y="5715000"/>
                    <a:pt x="6012180" y="5538470"/>
                    <a:pt x="5976620" y="5416550"/>
                  </a:cubicBezTo>
                  <a:cubicBezTo>
                    <a:pt x="5947410" y="5316220"/>
                    <a:pt x="5878830" y="5223510"/>
                    <a:pt x="5796280" y="5175250"/>
                  </a:cubicBezTo>
                  <a:cubicBezTo>
                    <a:pt x="5707380" y="5123180"/>
                    <a:pt x="5563870" y="5130800"/>
                    <a:pt x="5453380" y="5130800"/>
                  </a:cubicBezTo>
                  <a:cubicBezTo>
                    <a:pt x="5351780" y="5130800"/>
                    <a:pt x="5264150" y="5148580"/>
                    <a:pt x="5156200" y="5170170"/>
                  </a:cubicBezTo>
                  <a:cubicBezTo>
                    <a:pt x="5024120" y="5196840"/>
                    <a:pt x="4899660" y="5233670"/>
                    <a:pt x="4724400" y="5284470"/>
                  </a:cubicBezTo>
                  <a:cubicBezTo>
                    <a:pt x="4447540" y="5364480"/>
                    <a:pt x="3967480" y="5530850"/>
                    <a:pt x="3663950" y="5618480"/>
                  </a:cubicBezTo>
                  <a:cubicBezTo>
                    <a:pt x="3437890" y="5683250"/>
                    <a:pt x="3255010" y="5746750"/>
                    <a:pt x="3069590" y="5774690"/>
                  </a:cubicBezTo>
                  <a:cubicBezTo>
                    <a:pt x="2913380" y="5800090"/>
                    <a:pt x="2771140" y="5801360"/>
                    <a:pt x="2627630" y="5797550"/>
                  </a:cubicBezTo>
                  <a:cubicBezTo>
                    <a:pt x="2491740" y="5793740"/>
                    <a:pt x="2359660" y="5779770"/>
                    <a:pt x="2230120" y="5754370"/>
                  </a:cubicBezTo>
                  <a:cubicBezTo>
                    <a:pt x="2103120" y="5727700"/>
                    <a:pt x="1971040" y="5694680"/>
                    <a:pt x="1855470" y="5642610"/>
                  </a:cubicBezTo>
                  <a:cubicBezTo>
                    <a:pt x="1746250" y="5593080"/>
                    <a:pt x="1639570" y="5533390"/>
                    <a:pt x="1551940" y="5454650"/>
                  </a:cubicBezTo>
                  <a:cubicBezTo>
                    <a:pt x="1465580" y="5375910"/>
                    <a:pt x="1389380" y="5275580"/>
                    <a:pt x="1334770" y="5172710"/>
                  </a:cubicBezTo>
                  <a:cubicBezTo>
                    <a:pt x="1280160" y="5071110"/>
                    <a:pt x="1248410" y="4950460"/>
                    <a:pt x="1224280" y="4838700"/>
                  </a:cubicBezTo>
                  <a:cubicBezTo>
                    <a:pt x="1201420" y="4733290"/>
                    <a:pt x="1195070" y="4626610"/>
                    <a:pt x="1189990" y="4518660"/>
                  </a:cubicBezTo>
                  <a:cubicBezTo>
                    <a:pt x="1184910" y="4410710"/>
                    <a:pt x="1187450" y="4310380"/>
                    <a:pt x="1195070" y="4191000"/>
                  </a:cubicBezTo>
                  <a:cubicBezTo>
                    <a:pt x="1203960" y="4043680"/>
                    <a:pt x="1215390" y="3872230"/>
                    <a:pt x="1248410" y="3702050"/>
                  </a:cubicBezTo>
                  <a:cubicBezTo>
                    <a:pt x="1286510" y="3509010"/>
                    <a:pt x="1366520" y="3263900"/>
                    <a:pt x="1422400" y="3093720"/>
                  </a:cubicBezTo>
                  <a:cubicBezTo>
                    <a:pt x="1464310" y="2967990"/>
                    <a:pt x="1483360" y="2898140"/>
                    <a:pt x="1544320" y="2769870"/>
                  </a:cubicBezTo>
                  <a:cubicBezTo>
                    <a:pt x="1640840" y="2560320"/>
                    <a:pt x="1849120" y="2199640"/>
                    <a:pt x="1988820" y="1976120"/>
                  </a:cubicBezTo>
                  <a:cubicBezTo>
                    <a:pt x="2098040" y="1802130"/>
                    <a:pt x="2198370" y="1668780"/>
                    <a:pt x="2301240" y="1527810"/>
                  </a:cubicBezTo>
                  <a:cubicBezTo>
                    <a:pt x="2396490" y="1398270"/>
                    <a:pt x="2487930" y="1271270"/>
                    <a:pt x="2584450" y="1162050"/>
                  </a:cubicBezTo>
                  <a:cubicBezTo>
                    <a:pt x="2673350" y="1062990"/>
                    <a:pt x="2760980" y="979170"/>
                    <a:pt x="2856230" y="894080"/>
                  </a:cubicBezTo>
                  <a:cubicBezTo>
                    <a:pt x="2955290" y="806450"/>
                    <a:pt x="3054350" y="725170"/>
                    <a:pt x="3168650" y="641350"/>
                  </a:cubicBezTo>
                  <a:cubicBezTo>
                    <a:pt x="3295650" y="548640"/>
                    <a:pt x="3454400" y="447040"/>
                    <a:pt x="3585210" y="365760"/>
                  </a:cubicBezTo>
                  <a:cubicBezTo>
                    <a:pt x="3698240" y="295910"/>
                    <a:pt x="3788410" y="237490"/>
                    <a:pt x="3906520" y="180340"/>
                  </a:cubicBezTo>
                  <a:cubicBezTo>
                    <a:pt x="4039870" y="116840"/>
                    <a:pt x="4241800" y="21590"/>
                    <a:pt x="4347210" y="7620"/>
                  </a:cubicBezTo>
                  <a:cubicBezTo>
                    <a:pt x="4404360" y="0"/>
                    <a:pt x="4447540" y="12700"/>
                    <a:pt x="4481830" y="22860"/>
                  </a:cubicBezTo>
                  <a:cubicBezTo>
                    <a:pt x="4507230" y="30480"/>
                    <a:pt x="4522470" y="38100"/>
                    <a:pt x="4542790" y="53340"/>
                  </a:cubicBezTo>
                  <a:cubicBezTo>
                    <a:pt x="4572000" y="76200"/>
                    <a:pt x="4613910" y="121920"/>
                    <a:pt x="4634230" y="153670"/>
                  </a:cubicBezTo>
                  <a:cubicBezTo>
                    <a:pt x="4648200" y="175260"/>
                    <a:pt x="4653280" y="191770"/>
                    <a:pt x="4658360" y="217170"/>
                  </a:cubicBezTo>
                  <a:cubicBezTo>
                    <a:pt x="4665980" y="252730"/>
                    <a:pt x="4671060" y="309880"/>
                    <a:pt x="4660900" y="351790"/>
                  </a:cubicBezTo>
                  <a:cubicBezTo>
                    <a:pt x="4650740" y="394970"/>
                    <a:pt x="4627880" y="439420"/>
                    <a:pt x="4598670" y="472440"/>
                  </a:cubicBezTo>
                  <a:cubicBezTo>
                    <a:pt x="4570730" y="505460"/>
                    <a:pt x="4489450" y="551180"/>
                    <a:pt x="4489450" y="551180"/>
                  </a:cubicBezTo>
                </a:path>
              </a:pathLst>
            </a:custGeom>
            <a:solidFill>
              <a:srgbClr val="0D99FF"/>
            </a:solidFill>
            <a:ln cap="sq">
              <a:noFill/>
              <a:prstDash val="solid"/>
              <a:miter/>
            </a:ln>
          </p:spPr>
        </p:sp>
      </p:grpSp>
      <p:graphicFrame>
        <p:nvGraphicFramePr>
          <p:cNvPr id="2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6513933"/>
              </p:ext>
            </p:extLst>
          </p:nvPr>
        </p:nvGraphicFramePr>
        <p:xfrm>
          <a:off x="1752600" y="4270255"/>
          <a:ext cx="15506700" cy="8065383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5506700"/>
              </a:tblGrid>
              <a:tr h="134226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90500" marR="190500" marT="190500" marB="190500" anchor="ctr"/>
                </a:tc>
              </a:tr>
              <a:tr h="1342261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Назовите</a:t>
                      </a:r>
                      <a:r>
                        <a:rPr lang="ru-RU" sz="6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60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слово</a:t>
                      </a:r>
                      <a:r>
                        <a:rPr lang="ru-RU" sz="6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на английском языке в ответ на вопрос</a:t>
                      </a:r>
                    </a:p>
                    <a:p>
                      <a:pPr algn="ctr"/>
                      <a:endParaRPr lang="ru-RU" sz="600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sz="6000" u="sng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Правильный ответ </a:t>
                      </a:r>
                      <a:r>
                        <a:rPr lang="ru-RU" sz="6000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 </a:t>
                      </a:r>
                      <a:r>
                        <a:rPr lang="ru-RU" sz="60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балл</a:t>
                      </a:r>
                      <a:endParaRPr lang="ru-RU" sz="60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0" marR="190500" marT="190500" marB="190500" anchor="ctr"/>
                </a:tc>
              </a:tr>
              <a:tr h="134226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90500" marR="190500" marT="190500" marB="190500" anchor="ctr"/>
                </a:tc>
              </a:tr>
              <a:tr h="134226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90500" marR="190500" marT="190500" marB="190500" anchor="ctr"/>
                </a:tc>
              </a:tr>
            </a:tbl>
          </a:graphicData>
        </a:graphic>
      </p:graphicFrame>
      <p:sp>
        <p:nvSpPr>
          <p:cNvPr id="5" name="TextBox 5"/>
          <p:cNvSpPr txBox="1"/>
          <p:nvPr/>
        </p:nvSpPr>
        <p:spPr>
          <a:xfrm>
            <a:off x="2189738" y="1115547"/>
            <a:ext cx="13898999" cy="3154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164"/>
              </a:lnSpc>
            </a:pPr>
            <a:r>
              <a:rPr lang="en-US" sz="9600" u="sng" dirty="0" smtClean="0">
                <a:solidFill>
                  <a:srgbClr val="000000"/>
                </a:solidFill>
                <a:latin typeface="Now Heavy"/>
              </a:rPr>
              <a:t>Task One: </a:t>
            </a:r>
          </a:p>
          <a:p>
            <a:pPr algn="ctr">
              <a:lnSpc>
                <a:spcPts val="8164"/>
              </a:lnSpc>
            </a:pPr>
            <a:endParaRPr lang="en-US" sz="9600" u="sng" dirty="0">
              <a:solidFill>
                <a:srgbClr val="000000"/>
              </a:solidFill>
              <a:latin typeface="Now Heavy"/>
            </a:endParaRPr>
          </a:p>
          <a:p>
            <a:pPr algn="ctr">
              <a:lnSpc>
                <a:spcPts val="8164"/>
              </a:lnSpc>
            </a:pPr>
            <a:r>
              <a:rPr lang="en-US" sz="9600" dirty="0" smtClean="0">
                <a:solidFill>
                  <a:srgbClr val="000000"/>
                </a:solidFill>
                <a:latin typeface="Now Heavy"/>
              </a:rPr>
              <a:t>English words</a:t>
            </a:r>
            <a:endParaRPr lang="en-US" sz="9600" dirty="0">
              <a:solidFill>
                <a:srgbClr val="000000"/>
              </a:solidFill>
              <a:latin typeface="Now Heavy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9139238" y="5191442"/>
            <a:ext cx="9525" cy="12952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506"/>
              </a:lnSpc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/>
          <p:nvPr/>
        </p:nvGrpSpPr>
        <p:grpSpPr>
          <a:xfrm>
            <a:off x="-706364" y="-107575"/>
            <a:ext cx="6735730" cy="12626415"/>
            <a:chOff x="0" y="0"/>
            <a:chExt cx="6600190" cy="12372340"/>
          </a:xfrm>
          <a:solidFill>
            <a:srgbClr val="FFC000"/>
          </a:solidFill>
        </p:grpSpPr>
        <p:sp>
          <p:nvSpPr>
            <p:cNvPr id="4" name="Freeform 4"/>
            <p:cNvSpPr/>
            <p:nvPr/>
          </p:nvSpPr>
          <p:spPr>
            <a:xfrm>
              <a:off x="48260" y="43180"/>
              <a:ext cx="6516370" cy="12279630"/>
            </a:xfrm>
            <a:custGeom>
              <a:avLst/>
              <a:gdLst/>
              <a:ahLst/>
              <a:cxnLst/>
              <a:rect l="l" t="t" r="r" b="b"/>
              <a:pathLst>
                <a:path w="6516370" h="12279630">
                  <a:moveTo>
                    <a:pt x="4489450" y="551180"/>
                  </a:moveTo>
                  <a:cubicBezTo>
                    <a:pt x="4015740" y="737870"/>
                    <a:pt x="3950970" y="782320"/>
                    <a:pt x="3860800" y="839470"/>
                  </a:cubicBezTo>
                  <a:cubicBezTo>
                    <a:pt x="3747770" y="911860"/>
                    <a:pt x="3599180" y="1010920"/>
                    <a:pt x="3487420" y="1096010"/>
                  </a:cubicBezTo>
                  <a:cubicBezTo>
                    <a:pt x="3390900" y="1170940"/>
                    <a:pt x="3309620" y="1240790"/>
                    <a:pt x="3228340" y="1318260"/>
                  </a:cubicBezTo>
                  <a:cubicBezTo>
                    <a:pt x="3148330" y="1393190"/>
                    <a:pt x="3088640" y="1447800"/>
                    <a:pt x="3002280" y="1551940"/>
                  </a:cubicBezTo>
                  <a:cubicBezTo>
                    <a:pt x="2854960" y="1728470"/>
                    <a:pt x="2620010" y="2049780"/>
                    <a:pt x="2457450" y="2302510"/>
                  </a:cubicBezTo>
                  <a:cubicBezTo>
                    <a:pt x="2302510" y="2542540"/>
                    <a:pt x="2147570" y="2805430"/>
                    <a:pt x="2043430" y="3030220"/>
                  </a:cubicBezTo>
                  <a:cubicBezTo>
                    <a:pt x="1958340" y="3210560"/>
                    <a:pt x="1899920" y="3390900"/>
                    <a:pt x="1856740" y="3536950"/>
                  </a:cubicBezTo>
                  <a:cubicBezTo>
                    <a:pt x="1823720" y="3644900"/>
                    <a:pt x="1807210" y="3721100"/>
                    <a:pt x="1790700" y="3825240"/>
                  </a:cubicBezTo>
                  <a:cubicBezTo>
                    <a:pt x="1771650" y="3947160"/>
                    <a:pt x="1762760" y="4102100"/>
                    <a:pt x="1756410" y="4226560"/>
                  </a:cubicBezTo>
                  <a:cubicBezTo>
                    <a:pt x="1750060" y="4334510"/>
                    <a:pt x="1737360" y="4418330"/>
                    <a:pt x="1748790" y="4528820"/>
                  </a:cubicBezTo>
                  <a:cubicBezTo>
                    <a:pt x="1764030" y="4664710"/>
                    <a:pt x="1780540" y="4871720"/>
                    <a:pt x="1855470" y="4977130"/>
                  </a:cubicBezTo>
                  <a:cubicBezTo>
                    <a:pt x="1917700" y="5066030"/>
                    <a:pt x="2014220" y="5107940"/>
                    <a:pt x="2125980" y="5151120"/>
                  </a:cubicBezTo>
                  <a:cubicBezTo>
                    <a:pt x="2274570" y="5209540"/>
                    <a:pt x="2518410" y="5238750"/>
                    <a:pt x="2684780" y="5250180"/>
                  </a:cubicBezTo>
                  <a:cubicBezTo>
                    <a:pt x="2816860" y="5259070"/>
                    <a:pt x="2914650" y="5252720"/>
                    <a:pt x="3042920" y="5236210"/>
                  </a:cubicBezTo>
                  <a:cubicBezTo>
                    <a:pt x="3196590" y="5215890"/>
                    <a:pt x="3333750" y="5177790"/>
                    <a:pt x="3543300" y="5125720"/>
                  </a:cubicBezTo>
                  <a:cubicBezTo>
                    <a:pt x="3909060" y="5035550"/>
                    <a:pt x="4710430" y="4786630"/>
                    <a:pt x="5034280" y="4714240"/>
                  </a:cubicBezTo>
                  <a:cubicBezTo>
                    <a:pt x="5190490" y="4679950"/>
                    <a:pt x="5270500" y="4664710"/>
                    <a:pt x="5382260" y="4654550"/>
                  </a:cubicBezTo>
                  <a:cubicBezTo>
                    <a:pt x="5485130" y="4644390"/>
                    <a:pt x="5575300" y="4634230"/>
                    <a:pt x="5683250" y="4648200"/>
                  </a:cubicBezTo>
                  <a:cubicBezTo>
                    <a:pt x="5815330" y="4665980"/>
                    <a:pt x="5999480" y="4712970"/>
                    <a:pt x="6109970" y="4776470"/>
                  </a:cubicBezTo>
                  <a:cubicBezTo>
                    <a:pt x="6198870" y="4827270"/>
                    <a:pt x="6261100" y="4876800"/>
                    <a:pt x="6318250" y="4968240"/>
                  </a:cubicBezTo>
                  <a:cubicBezTo>
                    <a:pt x="6404610" y="5104130"/>
                    <a:pt x="6479540" y="5386070"/>
                    <a:pt x="6499860" y="5560060"/>
                  </a:cubicBezTo>
                  <a:cubicBezTo>
                    <a:pt x="6516370" y="5692140"/>
                    <a:pt x="6498590" y="5797550"/>
                    <a:pt x="6477000" y="5918200"/>
                  </a:cubicBezTo>
                  <a:cubicBezTo>
                    <a:pt x="6454140" y="6042660"/>
                    <a:pt x="6419850" y="6167120"/>
                    <a:pt x="6362700" y="6295390"/>
                  </a:cubicBezTo>
                  <a:cubicBezTo>
                    <a:pt x="6295390" y="6443980"/>
                    <a:pt x="6178550" y="6611620"/>
                    <a:pt x="6079490" y="6746240"/>
                  </a:cubicBezTo>
                  <a:cubicBezTo>
                    <a:pt x="5990590" y="6866890"/>
                    <a:pt x="5904230" y="6971030"/>
                    <a:pt x="5800090" y="7071360"/>
                  </a:cubicBezTo>
                  <a:cubicBezTo>
                    <a:pt x="5692140" y="7176770"/>
                    <a:pt x="5580380" y="7265670"/>
                    <a:pt x="5440680" y="7363460"/>
                  </a:cubicBezTo>
                  <a:cubicBezTo>
                    <a:pt x="5269230" y="7485380"/>
                    <a:pt x="5096510" y="7581900"/>
                    <a:pt x="4838700" y="7733030"/>
                  </a:cubicBezTo>
                  <a:cubicBezTo>
                    <a:pt x="4389120" y="7994650"/>
                    <a:pt x="3388360" y="8519160"/>
                    <a:pt x="2964180" y="8769350"/>
                  </a:cubicBezTo>
                  <a:cubicBezTo>
                    <a:pt x="2739390" y="8902700"/>
                    <a:pt x="2628900" y="8971280"/>
                    <a:pt x="2458720" y="9089390"/>
                  </a:cubicBezTo>
                  <a:cubicBezTo>
                    <a:pt x="2274570" y="9216390"/>
                    <a:pt x="2066290" y="9353550"/>
                    <a:pt x="1901190" y="9512300"/>
                  </a:cubicBezTo>
                  <a:cubicBezTo>
                    <a:pt x="1738630" y="9667240"/>
                    <a:pt x="1602740" y="9847580"/>
                    <a:pt x="1473200" y="10029190"/>
                  </a:cubicBezTo>
                  <a:cubicBezTo>
                    <a:pt x="1343660" y="10210800"/>
                    <a:pt x="1230630" y="10406380"/>
                    <a:pt x="1123950" y="10601960"/>
                  </a:cubicBezTo>
                  <a:cubicBezTo>
                    <a:pt x="1019810" y="10795000"/>
                    <a:pt x="939800" y="10970260"/>
                    <a:pt x="840740" y="11191240"/>
                  </a:cubicBezTo>
                  <a:cubicBezTo>
                    <a:pt x="716280" y="11469370"/>
                    <a:pt x="514350" y="12014200"/>
                    <a:pt x="445770" y="12142470"/>
                  </a:cubicBezTo>
                  <a:cubicBezTo>
                    <a:pt x="427990" y="12176760"/>
                    <a:pt x="421640" y="12186920"/>
                    <a:pt x="403860" y="12204700"/>
                  </a:cubicBezTo>
                  <a:cubicBezTo>
                    <a:pt x="387350" y="12222480"/>
                    <a:pt x="367030" y="12238990"/>
                    <a:pt x="345440" y="12250420"/>
                  </a:cubicBezTo>
                  <a:cubicBezTo>
                    <a:pt x="322580" y="12263120"/>
                    <a:pt x="298450" y="12272010"/>
                    <a:pt x="274320" y="12275820"/>
                  </a:cubicBezTo>
                  <a:cubicBezTo>
                    <a:pt x="248920" y="12279630"/>
                    <a:pt x="223520" y="12279630"/>
                    <a:pt x="198120" y="12275820"/>
                  </a:cubicBezTo>
                  <a:cubicBezTo>
                    <a:pt x="173990" y="12272010"/>
                    <a:pt x="148590" y="12264390"/>
                    <a:pt x="127000" y="12252960"/>
                  </a:cubicBezTo>
                  <a:cubicBezTo>
                    <a:pt x="105410" y="12241530"/>
                    <a:pt x="83820" y="12226290"/>
                    <a:pt x="67310" y="12207240"/>
                  </a:cubicBezTo>
                  <a:cubicBezTo>
                    <a:pt x="49530" y="12189460"/>
                    <a:pt x="34290" y="12167870"/>
                    <a:pt x="24130" y="12146280"/>
                  </a:cubicBezTo>
                  <a:cubicBezTo>
                    <a:pt x="13970" y="12123420"/>
                    <a:pt x="6350" y="12098020"/>
                    <a:pt x="3810" y="12073890"/>
                  </a:cubicBezTo>
                  <a:cubicBezTo>
                    <a:pt x="0" y="12048490"/>
                    <a:pt x="1270" y="12023090"/>
                    <a:pt x="6350" y="11998960"/>
                  </a:cubicBezTo>
                  <a:cubicBezTo>
                    <a:pt x="11430" y="11974830"/>
                    <a:pt x="21590" y="11949430"/>
                    <a:pt x="34290" y="11927840"/>
                  </a:cubicBezTo>
                  <a:cubicBezTo>
                    <a:pt x="46990" y="11907520"/>
                    <a:pt x="63500" y="11887200"/>
                    <a:pt x="82550" y="11870690"/>
                  </a:cubicBezTo>
                  <a:cubicBezTo>
                    <a:pt x="100330" y="11854180"/>
                    <a:pt x="123190" y="11840210"/>
                    <a:pt x="146050" y="11831320"/>
                  </a:cubicBezTo>
                  <a:cubicBezTo>
                    <a:pt x="168910" y="11822430"/>
                    <a:pt x="195580" y="11816080"/>
                    <a:pt x="219710" y="11814810"/>
                  </a:cubicBezTo>
                  <a:cubicBezTo>
                    <a:pt x="243840" y="11812270"/>
                    <a:pt x="270510" y="11816080"/>
                    <a:pt x="294640" y="11822430"/>
                  </a:cubicBezTo>
                  <a:cubicBezTo>
                    <a:pt x="318770" y="11828780"/>
                    <a:pt x="342900" y="11838940"/>
                    <a:pt x="363220" y="11852910"/>
                  </a:cubicBezTo>
                  <a:cubicBezTo>
                    <a:pt x="383540" y="11866880"/>
                    <a:pt x="402590" y="11884660"/>
                    <a:pt x="417830" y="11903710"/>
                  </a:cubicBezTo>
                  <a:cubicBezTo>
                    <a:pt x="433070" y="11924030"/>
                    <a:pt x="445770" y="11946890"/>
                    <a:pt x="453390" y="11969750"/>
                  </a:cubicBezTo>
                  <a:cubicBezTo>
                    <a:pt x="462280" y="11993880"/>
                    <a:pt x="466090" y="12019280"/>
                    <a:pt x="467360" y="12044680"/>
                  </a:cubicBezTo>
                  <a:cubicBezTo>
                    <a:pt x="467360" y="12068810"/>
                    <a:pt x="463550" y="12095480"/>
                    <a:pt x="454660" y="12118340"/>
                  </a:cubicBezTo>
                  <a:cubicBezTo>
                    <a:pt x="447040" y="12142470"/>
                    <a:pt x="435610" y="12165330"/>
                    <a:pt x="420370" y="12185650"/>
                  </a:cubicBezTo>
                  <a:cubicBezTo>
                    <a:pt x="405130" y="12205970"/>
                    <a:pt x="387350" y="12223750"/>
                    <a:pt x="365760" y="12237720"/>
                  </a:cubicBezTo>
                  <a:cubicBezTo>
                    <a:pt x="345440" y="12251690"/>
                    <a:pt x="322580" y="12263120"/>
                    <a:pt x="298450" y="12269470"/>
                  </a:cubicBezTo>
                  <a:cubicBezTo>
                    <a:pt x="274320" y="12277090"/>
                    <a:pt x="248920" y="12279630"/>
                    <a:pt x="223520" y="12278360"/>
                  </a:cubicBezTo>
                  <a:cubicBezTo>
                    <a:pt x="199390" y="12277090"/>
                    <a:pt x="172720" y="12272010"/>
                    <a:pt x="149860" y="12263120"/>
                  </a:cubicBezTo>
                  <a:cubicBezTo>
                    <a:pt x="127000" y="12254230"/>
                    <a:pt x="104140" y="12240260"/>
                    <a:pt x="85090" y="12225020"/>
                  </a:cubicBezTo>
                  <a:cubicBezTo>
                    <a:pt x="66040" y="12208510"/>
                    <a:pt x="49530" y="12189460"/>
                    <a:pt x="35560" y="12167870"/>
                  </a:cubicBezTo>
                  <a:cubicBezTo>
                    <a:pt x="22860" y="12147550"/>
                    <a:pt x="12700" y="12122150"/>
                    <a:pt x="7620" y="12098020"/>
                  </a:cubicBezTo>
                  <a:cubicBezTo>
                    <a:pt x="2540" y="12073890"/>
                    <a:pt x="0" y="12048490"/>
                    <a:pt x="2540" y="12023090"/>
                  </a:cubicBezTo>
                  <a:cubicBezTo>
                    <a:pt x="5080" y="11998960"/>
                    <a:pt x="7620" y="11990070"/>
                    <a:pt x="22860" y="11950700"/>
                  </a:cubicBezTo>
                  <a:cubicBezTo>
                    <a:pt x="90170" y="11764010"/>
                    <a:pt x="544830" y="10781030"/>
                    <a:pt x="760730" y="10379710"/>
                  </a:cubicBezTo>
                  <a:cubicBezTo>
                    <a:pt x="901700" y="10119360"/>
                    <a:pt x="999490" y="9954260"/>
                    <a:pt x="1144270" y="9754870"/>
                  </a:cubicBezTo>
                  <a:cubicBezTo>
                    <a:pt x="1291590" y="9550400"/>
                    <a:pt x="1455420" y="9343390"/>
                    <a:pt x="1637030" y="9169400"/>
                  </a:cubicBezTo>
                  <a:cubicBezTo>
                    <a:pt x="1816100" y="8999220"/>
                    <a:pt x="2030730" y="8855710"/>
                    <a:pt x="2222500" y="8721090"/>
                  </a:cubicBezTo>
                  <a:cubicBezTo>
                    <a:pt x="2397760" y="8596630"/>
                    <a:pt x="2513330" y="8525510"/>
                    <a:pt x="2740660" y="8385810"/>
                  </a:cubicBezTo>
                  <a:cubicBezTo>
                    <a:pt x="3163570" y="8126730"/>
                    <a:pt x="4150360" y="7588250"/>
                    <a:pt x="4579620" y="7322820"/>
                  </a:cubicBezTo>
                  <a:cubicBezTo>
                    <a:pt x="4815840" y="7176770"/>
                    <a:pt x="4970780" y="7076440"/>
                    <a:pt x="5120640" y="6967220"/>
                  </a:cubicBezTo>
                  <a:cubicBezTo>
                    <a:pt x="5234940" y="6883400"/>
                    <a:pt x="5323840" y="6818630"/>
                    <a:pt x="5411470" y="6734810"/>
                  </a:cubicBezTo>
                  <a:cubicBezTo>
                    <a:pt x="5496560" y="6652260"/>
                    <a:pt x="5566410" y="6582410"/>
                    <a:pt x="5641340" y="6470650"/>
                  </a:cubicBezTo>
                  <a:cubicBezTo>
                    <a:pt x="5745480" y="6316980"/>
                    <a:pt x="5892800" y="6064250"/>
                    <a:pt x="5944870" y="5873750"/>
                  </a:cubicBezTo>
                  <a:cubicBezTo>
                    <a:pt x="5988050" y="5715000"/>
                    <a:pt x="6012180" y="5538470"/>
                    <a:pt x="5976620" y="5416550"/>
                  </a:cubicBezTo>
                  <a:cubicBezTo>
                    <a:pt x="5947410" y="5316220"/>
                    <a:pt x="5878830" y="5223510"/>
                    <a:pt x="5796280" y="5175250"/>
                  </a:cubicBezTo>
                  <a:cubicBezTo>
                    <a:pt x="5707380" y="5123180"/>
                    <a:pt x="5563870" y="5130800"/>
                    <a:pt x="5453380" y="5130800"/>
                  </a:cubicBezTo>
                  <a:cubicBezTo>
                    <a:pt x="5351780" y="5130800"/>
                    <a:pt x="5264150" y="5148580"/>
                    <a:pt x="5156200" y="5170170"/>
                  </a:cubicBezTo>
                  <a:cubicBezTo>
                    <a:pt x="5024120" y="5196840"/>
                    <a:pt x="4899660" y="5233670"/>
                    <a:pt x="4724400" y="5284470"/>
                  </a:cubicBezTo>
                  <a:cubicBezTo>
                    <a:pt x="4447540" y="5364480"/>
                    <a:pt x="3967480" y="5530850"/>
                    <a:pt x="3663950" y="5618480"/>
                  </a:cubicBezTo>
                  <a:cubicBezTo>
                    <a:pt x="3437890" y="5683250"/>
                    <a:pt x="3255010" y="5746750"/>
                    <a:pt x="3069590" y="5774690"/>
                  </a:cubicBezTo>
                  <a:cubicBezTo>
                    <a:pt x="2913380" y="5800090"/>
                    <a:pt x="2771140" y="5801360"/>
                    <a:pt x="2627630" y="5797550"/>
                  </a:cubicBezTo>
                  <a:cubicBezTo>
                    <a:pt x="2491740" y="5793740"/>
                    <a:pt x="2359660" y="5779770"/>
                    <a:pt x="2230120" y="5754370"/>
                  </a:cubicBezTo>
                  <a:cubicBezTo>
                    <a:pt x="2103120" y="5727700"/>
                    <a:pt x="1971040" y="5694680"/>
                    <a:pt x="1855470" y="5642610"/>
                  </a:cubicBezTo>
                  <a:cubicBezTo>
                    <a:pt x="1746250" y="5593080"/>
                    <a:pt x="1639570" y="5533390"/>
                    <a:pt x="1551940" y="5454650"/>
                  </a:cubicBezTo>
                  <a:cubicBezTo>
                    <a:pt x="1465580" y="5375910"/>
                    <a:pt x="1389380" y="5275580"/>
                    <a:pt x="1334770" y="5172710"/>
                  </a:cubicBezTo>
                  <a:cubicBezTo>
                    <a:pt x="1280160" y="5071110"/>
                    <a:pt x="1248410" y="4950460"/>
                    <a:pt x="1224280" y="4838700"/>
                  </a:cubicBezTo>
                  <a:cubicBezTo>
                    <a:pt x="1201420" y="4733290"/>
                    <a:pt x="1195070" y="4626610"/>
                    <a:pt x="1189990" y="4518660"/>
                  </a:cubicBezTo>
                  <a:cubicBezTo>
                    <a:pt x="1184910" y="4410710"/>
                    <a:pt x="1187450" y="4310380"/>
                    <a:pt x="1195070" y="4191000"/>
                  </a:cubicBezTo>
                  <a:cubicBezTo>
                    <a:pt x="1203960" y="4043680"/>
                    <a:pt x="1215390" y="3872230"/>
                    <a:pt x="1248410" y="3702050"/>
                  </a:cubicBezTo>
                  <a:cubicBezTo>
                    <a:pt x="1286510" y="3509010"/>
                    <a:pt x="1366520" y="3263900"/>
                    <a:pt x="1422400" y="3093720"/>
                  </a:cubicBezTo>
                  <a:cubicBezTo>
                    <a:pt x="1464310" y="2967990"/>
                    <a:pt x="1483360" y="2898140"/>
                    <a:pt x="1544320" y="2769870"/>
                  </a:cubicBezTo>
                  <a:cubicBezTo>
                    <a:pt x="1640840" y="2560320"/>
                    <a:pt x="1849120" y="2199640"/>
                    <a:pt x="1988820" y="1976120"/>
                  </a:cubicBezTo>
                  <a:cubicBezTo>
                    <a:pt x="2098040" y="1802130"/>
                    <a:pt x="2198370" y="1668780"/>
                    <a:pt x="2301240" y="1527810"/>
                  </a:cubicBezTo>
                  <a:cubicBezTo>
                    <a:pt x="2396490" y="1398270"/>
                    <a:pt x="2487930" y="1271270"/>
                    <a:pt x="2584450" y="1162050"/>
                  </a:cubicBezTo>
                  <a:cubicBezTo>
                    <a:pt x="2673350" y="1062990"/>
                    <a:pt x="2760980" y="979170"/>
                    <a:pt x="2856230" y="894080"/>
                  </a:cubicBezTo>
                  <a:cubicBezTo>
                    <a:pt x="2955290" y="806450"/>
                    <a:pt x="3054350" y="725170"/>
                    <a:pt x="3168650" y="641350"/>
                  </a:cubicBezTo>
                  <a:cubicBezTo>
                    <a:pt x="3295650" y="548640"/>
                    <a:pt x="3454400" y="447040"/>
                    <a:pt x="3585210" y="365760"/>
                  </a:cubicBezTo>
                  <a:cubicBezTo>
                    <a:pt x="3698240" y="295910"/>
                    <a:pt x="3788410" y="237490"/>
                    <a:pt x="3906520" y="180340"/>
                  </a:cubicBezTo>
                  <a:cubicBezTo>
                    <a:pt x="4039870" y="116840"/>
                    <a:pt x="4241800" y="21590"/>
                    <a:pt x="4347210" y="7620"/>
                  </a:cubicBezTo>
                  <a:cubicBezTo>
                    <a:pt x="4404360" y="0"/>
                    <a:pt x="4447540" y="12700"/>
                    <a:pt x="4481830" y="22860"/>
                  </a:cubicBezTo>
                  <a:cubicBezTo>
                    <a:pt x="4507230" y="30480"/>
                    <a:pt x="4522470" y="38100"/>
                    <a:pt x="4542790" y="53340"/>
                  </a:cubicBezTo>
                  <a:cubicBezTo>
                    <a:pt x="4572000" y="76200"/>
                    <a:pt x="4613910" y="121920"/>
                    <a:pt x="4634230" y="153670"/>
                  </a:cubicBezTo>
                  <a:cubicBezTo>
                    <a:pt x="4648200" y="175260"/>
                    <a:pt x="4653280" y="191770"/>
                    <a:pt x="4658360" y="217170"/>
                  </a:cubicBezTo>
                  <a:cubicBezTo>
                    <a:pt x="4665980" y="252730"/>
                    <a:pt x="4671060" y="309880"/>
                    <a:pt x="4660900" y="351790"/>
                  </a:cubicBezTo>
                  <a:cubicBezTo>
                    <a:pt x="4650740" y="394970"/>
                    <a:pt x="4627880" y="439420"/>
                    <a:pt x="4598670" y="472440"/>
                  </a:cubicBezTo>
                  <a:cubicBezTo>
                    <a:pt x="4570730" y="505460"/>
                    <a:pt x="4489450" y="551180"/>
                    <a:pt x="4489450" y="551180"/>
                  </a:cubicBezTo>
                </a:path>
              </a:pathLst>
            </a:custGeom>
            <a:grpFill/>
            <a:ln cap="sq">
              <a:noFill/>
              <a:prstDash val="solid"/>
              <a:miter/>
            </a:ln>
          </p:spPr>
        </p:sp>
      </p:grpSp>
      <p:graphicFrame>
        <p:nvGraphicFramePr>
          <p:cNvPr id="2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3801203"/>
              </p:ext>
            </p:extLst>
          </p:nvPr>
        </p:nvGraphicFramePr>
        <p:xfrm>
          <a:off x="685800" y="3314700"/>
          <a:ext cx="17221200" cy="9456861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7221200"/>
              </a:tblGrid>
              <a:tr h="150128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90500" marR="190500" marT="190500" marB="190500" anchor="ctr"/>
                </a:tc>
              </a:tr>
              <a:tr h="4517078">
                <a:tc>
                  <a:txBody>
                    <a:bodyPr/>
                    <a:lstStyle/>
                    <a:p>
                      <a:pPr algn="ctr"/>
                      <a:r>
                        <a:rPr lang="ru-RU" sz="6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Соедините время года с его описанием</a:t>
                      </a:r>
                    </a:p>
                    <a:p>
                      <a:pPr algn="ctr"/>
                      <a:endParaRPr lang="ru-RU" sz="6000" i="1" baseline="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sz="6000" i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Ответы запишите в бланк</a:t>
                      </a:r>
                    </a:p>
                    <a:p>
                      <a:pPr algn="ctr"/>
                      <a:endParaRPr lang="ru-RU" sz="600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sz="6000" u="sng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Правильный ответ </a:t>
                      </a:r>
                      <a:r>
                        <a:rPr lang="ru-RU" sz="6000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 </a:t>
                      </a:r>
                      <a:r>
                        <a:rPr lang="ru-RU" sz="60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балл</a:t>
                      </a:r>
                      <a:endParaRPr lang="ru-RU" sz="60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0" marR="190500" marT="190500" marB="190500" anchor="ctr"/>
                </a:tc>
              </a:tr>
              <a:tr h="150128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90500" marR="190500" marT="190500" marB="190500" anchor="ctr"/>
                </a:tc>
              </a:tr>
              <a:tr h="150128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90500" marR="190500" marT="190500" marB="190500" anchor="ctr"/>
                </a:tc>
              </a:tr>
            </a:tbl>
          </a:graphicData>
        </a:graphic>
      </p:graphicFrame>
      <p:sp>
        <p:nvSpPr>
          <p:cNvPr id="5" name="TextBox 5"/>
          <p:cNvSpPr txBox="1"/>
          <p:nvPr/>
        </p:nvSpPr>
        <p:spPr>
          <a:xfrm>
            <a:off x="2189738" y="1115547"/>
            <a:ext cx="13898999" cy="3154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164"/>
              </a:lnSpc>
            </a:pPr>
            <a:r>
              <a:rPr lang="en-US" sz="9600" u="sng" dirty="0" smtClean="0">
                <a:solidFill>
                  <a:srgbClr val="000000"/>
                </a:solidFill>
                <a:latin typeface="Now Heavy"/>
              </a:rPr>
              <a:t>Task Two: </a:t>
            </a:r>
          </a:p>
          <a:p>
            <a:pPr algn="ctr">
              <a:lnSpc>
                <a:spcPts val="8164"/>
              </a:lnSpc>
            </a:pPr>
            <a:endParaRPr lang="en-US" sz="9600" u="sng" dirty="0">
              <a:solidFill>
                <a:srgbClr val="000000"/>
              </a:solidFill>
              <a:latin typeface="Now Heavy"/>
            </a:endParaRPr>
          </a:p>
          <a:p>
            <a:pPr algn="ctr">
              <a:lnSpc>
                <a:spcPts val="8164"/>
              </a:lnSpc>
            </a:pPr>
            <a:r>
              <a:rPr lang="en-US" sz="9600" dirty="0" smtClean="0">
                <a:solidFill>
                  <a:srgbClr val="000000"/>
                </a:solidFill>
                <a:latin typeface="Now Heavy"/>
              </a:rPr>
              <a:t>Seasons</a:t>
            </a:r>
            <a:endParaRPr lang="en-US" sz="9600" dirty="0">
              <a:solidFill>
                <a:srgbClr val="000000"/>
              </a:solidFill>
              <a:latin typeface="Now Heavy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9139238" y="5191442"/>
            <a:ext cx="9525" cy="12952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506"/>
              </a:lnSpc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2144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6992600" cy="1143000"/>
          </a:xfrm>
        </p:spPr>
        <p:txBody>
          <a:bodyPr/>
          <a:lstStyle/>
          <a:p>
            <a:pPr>
              <a:lnSpc>
                <a:spcPts val="8164"/>
              </a:lnSpc>
            </a:pPr>
            <a:r>
              <a:rPr lang="en-US" u="sng" dirty="0">
                <a:solidFill>
                  <a:srgbClr val="000000"/>
                </a:solidFill>
                <a:latin typeface="Now Heavy"/>
              </a:rPr>
              <a:t>Task Two: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16992600" cy="636587"/>
          </a:xfrm>
          <a:solidFill>
            <a:srgbClr val="FFC000"/>
          </a:solidFill>
        </p:spPr>
        <p:txBody>
          <a:bodyPr>
            <a:normAutofit fontScale="92500" lnSpcReduction="20000"/>
          </a:bodyPr>
          <a:lstStyle/>
          <a:p>
            <a:pPr algn="ctr"/>
            <a:r>
              <a:rPr lang="en-US" sz="4400" spc="600" dirty="0" smtClean="0"/>
              <a:t>SPRING, SUMMER, AUTUMN, WINTER</a:t>
            </a:r>
            <a:endParaRPr lang="ru-RU" sz="4400" spc="6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552700"/>
            <a:ext cx="8229600" cy="7734300"/>
          </a:xfrm>
          <a:ln>
            <a:noFill/>
          </a:ln>
        </p:spPr>
        <p:txBody>
          <a:bodyPr>
            <a:normAutofit lnSpcReduction="10000"/>
          </a:bodyPr>
          <a:lstStyle/>
          <a:p>
            <a:pPr marL="0" lvl="0" indent="0" algn="ctr">
              <a:buNone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The trees are green,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Blue skies are seen.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Grey winter has gone away!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The world looks new and green! 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sz="3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ctr">
              <a:buNone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Summer is over.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September comes.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The trees are bare.</a:t>
            </a: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There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is fog in the garden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And rain then. </a:t>
            </a:r>
            <a:b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9525000" y="2552700"/>
            <a:ext cx="8458200" cy="7734300"/>
          </a:xfrm>
          <a:ln>
            <a:noFill/>
          </a:ln>
        </p:spPr>
        <p:txBody>
          <a:bodyPr>
            <a:normAutofit fontScale="92500"/>
          </a:bodyPr>
          <a:lstStyle/>
          <a:p>
            <a:pPr marL="0" lvl="0" indent="0" algn="ctr">
              <a:buNone/>
            </a:pPr>
            <a:r>
              <a:rPr lang="en-US" sz="3700" dirty="0">
                <a:latin typeface="Arial" panose="020B0604020202020204" pitchFamily="34" charset="0"/>
                <a:cs typeface="Arial" panose="020B0604020202020204" pitchFamily="34" charset="0"/>
              </a:rPr>
              <a:t>The ground is white</a:t>
            </a:r>
            <a:r>
              <a:rPr lang="en-US" sz="37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3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sz="3700" dirty="0">
                <a:latin typeface="Arial" panose="020B0604020202020204" pitchFamily="34" charset="0"/>
                <a:cs typeface="Arial" panose="020B0604020202020204" pitchFamily="34" charset="0"/>
              </a:rPr>
              <a:t>All day and all night</a:t>
            </a:r>
            <a:endParaRPr lang="ru-RU" sz="3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sz="3700" dirty="0">
                <a:latin typeface="Arial" panose="020B0604020202020204" pitchFamily="34" charset="0"/>
                <a:cs typeface="Arial" panose="020B0604020202020204" pitchFamily="34" charset="0"/>
              </a:rPr>
              <a:t>This is the season</a:t>
            </a:r>
            <a:r>
              <a:rPr lang="en-US" sz="37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3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sz="3700" dirty="0">
                <a:latin typeface="Arial" panose="020B0604020202020204" pitchFamily="34" charset="0"/>
                <a:cs typeface="Arial" panose="020B0604020202020204" pitchFamily="34" charset="0"/>
              </a:rPr>
              <a:t>When children can ski,</a:t>
            </a:r>
            <a:r>
              <a:rPr lang="en-US" sz="37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3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sz="3700" dirty="0">
                <a:latin typeface="Arial" panose="020B0604020202020204" pitchFamily="34" charset="0"/>
                <a:cs typeface="Arial" panose="020B0604020202020204" pitchFamily="34" charset="0"/>
              </a:rPr>
              <a:t>Play snowballs</a:t>
            </a:r>
            <a:r>
              <a:rPr lang="en-US" sz="37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3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sz="3700" dirty="0">
                <a:latin typeface="Arial" panose="020B0604020202020204" pitchFamily="34" charset="0"/>
                <a:cs typeface="Arial" panose="020B0604020202020204" pitchFamily="34" charset="0"/>
              </a:rPr>
              <a:t>And dance round the New Year Tree.</a:t>
            </a:r>
            <a:r>
              <a:rPr lang="en-US" sz="3700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ru-RU" sz="3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sz="3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en-US" sz="3700" dirty="0">
                <a:latin typeface="Arial" panose="020B0604020202020204" pitchFamily="34" charset="0"/>
                <a:cs typeface="Arial" panose="020B0604020202020204" pitchFamily="34" charset="0"/>
              </a:rPr>
              <a:t>is the season when nights are short.</a:t>
            </a:r>
            <a:endParaRPr lang="ru-RU" sz="3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sz="3700" dirty="0">
                <a:latin typeface="Arial" panose="020B0604020202020204" pitchFamily="34" charset="0"/>
                <a:cs typeface="Arial" panose="020B0604020202020204" pitchFamily="34" charset="0"/>
              </a:rPr>
              <a:t>And children have </a:t>
            </a:r>
            <a:r>
              <a:rPr lang="en-US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a lot </a:t>
            </a:r>
            <a:r>
              <a:rPr lang="en-US" sz="3700" dirty="0">
                <a:latin typeface="Arial" panose="020B0604020202020204" pitchFamily="34" charset="0"/>
                <a:cs typeface="Arial" panose="020B0604020202020204" pitchFamily="34" charset="0"/>
              </a:rPr>
              <a:t>of fun and sport.</a:t>
            </a:r>
            <a:endParaRPr lang="ru-RU" sz="3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sz="3700" dirty="0" smtClean="0">
                <a:latin typeface="Arial" panose="020B0604020202020204" pitchFamily="34" charset="0"/>
                <a:cs typeface="Arial" panose="020B0604020202020204" pitchFamily="34" charset="0"/>
              </a:rPr>
              <a:t>Running </a:t>
            </a:r>
            <a:r>
              <a:rPr lang="en-US" sz="3700" dirty="0">
                <a:latin typeface="Arial" panose="020B0604020202020204" pitchFamily="34" charset="0"/>
                <a:cs typeface="Arial" panose="020B0604020202020204" pitchFamily="34" charset="0"/>
              </a:rPr>
              <a:t>and swimming all day long</a:t>
            </a:r>
            <a:endParaRPr lang="ru-RU" sz="3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sz="3700" dirty="0">
                <a:latin typeface="Arial" panose="020B0604020202020204" pitchFamily="34" charset="0"/>
                <a:cs typeface="Arial" panose="020B0604020202020204" pitchFamily="34" charset="0"/>
              </a:rPr>
              <a:t>Will make us healthy and strong.  </a:t>
            </a:r>
            <a:endParaRPr lang="ru-RU" sz="3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62000" y="2781300"/>
            <a:ext cx="915636" cy="156966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Rounded MT Bold" panose="020F0704030504030204" pitchFamily="34" charset="0"/>
              </a:rPr>
              <a:t>1</a:t>
            </a:r>
            <a:endParaRPr lang="ru-RU" sz="96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84412" y="6536391"/>
            <a:ext cx="91563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Rounded MT Bold" panose="020F0704030504030204" pitchFamily="34" charset="0"/>
              </a:rPr>
              <a:t>2</a:t>
            </a:r>
            <a:endParaRPr lang="ru-RU" sz="96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363200" y="2781300"/>
            <a:ext cx="91563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Rounded MT Bold" panose="020F0704030504030204" pitchFamily="34" charset="0"/>
              </a:rPr>
              <a:t>3</a:t>
            </a:r>
            <a:endParaRPr lang="ru-RU" sz="96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609364" y="7048500"/>
            <a:ext cx="91563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Rounded MT Bold" panose="020F0704030504030204" pitchFamily="34" charset="0"/>
              </a:rPr>
              <a:t>4</a:t>
            </a:r>
            <a:endParaRPr lang="ru-RU" sz="96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4693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/>
          <p:nvPr/>
        </p:nvGrpSpPr>
        <p:grpSpPr>
          <a:xfrm>
            <a:off x="-685800" y="-114300"/>
            <a:ext cx="6735730" cy="12626415"/>
            <a:chOff x="0" y="0"/>
            <a:chExt cx="6600190" cy="12372340"/>
          </a:xfrm>
          <a:solidFill>
            <a:srgbClr val="92D050"/>
          </a:solidFill>
        </p:grpSpPr>
        <p:sp>
          <p:nvSpPr>
            <p:cNvPr id="4" name="Freeform 4"/>
            <p:cNvSpPr/>
            <p:nvPr/>
          </p:nvSpPr>
          <p:spPr>
            <a:xfrm>
              <a:off x="48260" y="43180"/>
              <a:ext cx="6516370" cy="12279630"/>
            </a:xfrm>
            <a:custGeom>
              <a:avLst/>
              <a:gdLst/>
              <a:ahLst/>
              <a:cxnLst/>
              <a:rect l="l" t="t" r="r" b="b"/>
              <a:pathLst>
                <a:path w="6516370" h="12279630">
                  <a:moveTo>
                    <a:pt x="4489450" y="551180"/>
                  </a:moveTo>
                  <a:cubicBezTo>
                    <a:pt x="4015740" y="737870"/>
                    <a:pt x="3950970" y="782320"/>
                    <a:pt x="3860800" y="839470"/>
                  </a:cubicBezTo>
                  <a:cubicBezTo>
                    <a:pt x="3747770" y="911860"/>
                    <a:pt x="3599180" y="1010920"/>
                    <a:pt x="3487420" y="1096010"/>
                  </a:cubicBezTo>
                  <a:cubicBezTo>
                    <a:pt x="3390900" y="1170940"/>
                    <a:pt x="3309620" y="1240790"/>
                    <a:pt x="3228340" y="1318260"/>
                  </a:cubicBezTo>
                  <a:cubicBezTo>
                    <a:pt x="3148330" y="1393190"/>
                    <a:pt x="3088640" y="1447800"/>
                    <a:pt x="3002280" y="1551940"/>
                  </a:cubicBezTo>
                  <a:cubicBezTo>
                    <a:pt x="2854960" y="1728470"/>
                    <a:pt x="2620010" y="2049780"/>
                    <a:pt x="2457450" y="2302510"/>
                  </a:cubicBezTo>
                  <a:cubicBezTo>
                    <a:pt x="2302510" y="2542540"/>
                    <a:pt x="2147570" y="2805430"/>
                    <a:pt x="2043430" y="3030220"/>
                  </a:cubicBezTo>
                  <a:cubicBezTo>
                    <a:pt x="1958340" y="3210560"/>
                    <a:pt x="1899920" y="3390900"/>
                    <a:pt x="1856740" y="3536950"/>
                  </a:cubicBezTo>
                  <a:cubicBezTo>
                    <a:pt x="1823720" y="3644900"/>
                    <a:pt x="1807210" y="3721100"/>
                    <a:pt x="1790700" y="3825240"/>
                  </a:cubicBezTo>
                  <a:cubicBezTo>
                    <a:pt x="1771650" y="3947160"/>
                    <a:pt x="1762760" y="4102100"/>
                    <a:pt x="1756410" y="4226560"/>
                  </a:cubicBezTo>
                  <a:cubicBezTo>
                    <a:pt x="1750060" y="4334510"/>
                    <a:pt x="1737360" y="4418330"/>
                    <a:pt x="1748790" y="4528820"/>
                  </a:cubicBezTo>
                  <a:cubicBezTo>
                    <a:pt x="1764030" y="4664710"/>
                    <a:pt x="1780540" y="4871720"/>
                    <a:pt x="1855470" y="4977130"/>
                  </a:cubicBezTo>
                  <a:cubicBezTo>
                    <a:pt x="1917700" y="5066030"/>
                    <a:pt x="2014220" y="5107940"/>
                    <a:pt x="2125980" y="5151120"/>
                  </a:cubicBezTo>
                  <a:cubicBezTo>
                    <a:pt x="2274570" y="5209540"/>
                    <a:pt x="2518410" y="5238750"/>
                    <a:pt x="2684780" y="5250180"/>
                  </a:cubicBezTo>
                  <a:cubicBezTo>
                    <a:pt x="2816860" y="5259070"/>
                    <a:pt x="2914650" y="5252720"/>
                    <a:pt x="3042920" y="5236210"/>
                  </a:cubicBezTo>
                  <a:cubicBezTo>
                    <a:pt x="3196590" y="5215890"/>
                    <a:pt x="3333750" y="5177790"/>
                    <a:pt x="3543300" y="5125720"/>
                  </a:cubicBezTo>
                  <a:cubicBezTo>
                    <a:pt x="3909060" y="5035550"/>
                    <a:pt x="4710430" y="4786630"/>
                    <a:pt x="5034280" y="4714240"/>
                  </a:cubicBezTo>
                  <a:cubicBezTo>
                    <a:pt x="5190490" y="4679950"/>
                    <a:pt x="5270500" y="4664710"/>
                    <a:pt x="5382260" y="4654550"/>
                  </a:cubicBezTo>
                  <a:cubicBezTo>
                    <a:pt x="5485130" y="4644390"/>
                    <a:pt x="5575300" y="4634230"/>
                    <a:pt x="5683250" y="4648200"/>
                  </a:cubicBezTo>
                  <a:cubicBezTo>
                    <a:pt x="5815330" y="4665980"/>
                    <a:pt x="5999480" y="4712970"/>
                    <a:pt x="6109970" y="4776470"/>
                  </a:cubicBezTo>
                  <a:cubicBezTo>
                    <a:pt x="6198870" y="4827270"/>
                    <a:pt x="6261100" y="4876800"/>
                    <a:pt x="6318250" y="4968240"/>
                  </a:cubicBezTo>
                  <a:cubicBezTo>
                    <a:pt x="6404610" y="5104130"/>
                    <a:pt x="6479540" y="5386070"/>
                    <a:pt x="6499860" y="5560060"/>
                  </a:cubicBezTo>
                  <a:cubicBezTo>
                    <a:pt x="6516370" y="5692140"/>
                    <a:pt x="6498590" y="5797550"/>
                    <a:pt x="6477000" y="5918200"/>
                  </a:cubicBezTo>
                  <a:cubicBezTo>
                    <a:pt x="6454140" y="6042660"/>
                    <a:pt x="6419850" y="6167120"/>
                    <a:pt x="6362700" y="6295390"/>
                  </a:cubicBezTo>
                  <a:cubicBezTo>
                    <a:pt x="6295390" y="6443980"/>
                    <a:pt x="6178550" y="6611620"/>
                    <a:pt x="6079490" y="6746240"/>
                  </a:cubicBezTo>
                  <a:cubicBezTo>
                    <a:pt x="5990590" y="6866890"/>
                    <a:pt x="5904230" y="6971030"/>
                    <a:pt x="5800090" y="7071360"/>
                  </a:cubicBezTo>
                  <a:cubicBezTo>
                    <a:pt x="5692140" y="7176770"/>
                    <a:pt x="5580380" y="7265670"/>
                    <a:pt x="5440680" y="7363460"/>
                  </a:cubicBezTo>
                  <a:cubicBezTo>
                    <a:pt x="5269230" y="7485380"/>
                    <a:pt x="5096510" y="7581900"/>
                    <a:pt x="4838700" y="7733030"/>
                  </a:cubicBezTo>
                  <a:cubicBezTo>
                    <a:pt x="4389120" y="7994650"/>
                    <a:pt x="3388360" y="8519160"/>
                    <a:pt x="2964180" y="8769350"/>
                  </a:cubicBezTo>
                  <a:cubicBezTo>
                    <a:pt x="2739390" y="8902700"/>
                    <a:pt x="2628900" y="8971280"/>
                    <a:pt x="2458720" y="9089390"/>
                  </a:cubicBezTo>
                  <a:cubicBezTo>
                    <a:pt x="2274570" y="9216390"/>
                    <a:pt x="2066290" y="9353550"/>
                    <a:pt x="1901190" y="9512300"/>
                  </a:cubicBezTo>
                  <a:cubicBezTo>
                    <a:pt x="1738630" y="9667240"/>
                    <a:pt x="1602740" y="9847580"/>
                    <a:pt x="1473200" y="10029190"/>
                  </a:cubicBezTo>
                  <a:cubicBezTo>
                    <a:pt x="1343660" y="10210800"/>
                    <a:pt x="1230630" y="10406380"/>
                    <a:pt x="1123950" y="10601960"/>
                  </a:cubicBezTo>
                  <a:cubicBezTo>
                    <a:pt x="1019810" y="10795000"/>
                    <a:pt x="939800" y="10970260"/>
                    <a:pt x="840740" y="11191240"/>
                  </a:cubicBezTo>
                  <a:cubicBezTo>
                    <a:pt x="716280" y="11469370"/>
                    <a:pt x="514350" y="12014200"/>
                    <a:pt x="445770" y="12142470"/>
                  </a:cubicBezTo>
                  <a:cubicBezTo>
                    <a:pt x="427990" y="12176760"/>
                    <a:pt x="421640" y="12186920"/>
                    <a:pt x="403860" y="12204700"/>
                  </a:cubicBezTo>
                  <a:cubicBezTo>
                    <a:pt x="387350" y="12222480"/>
                    <a:pt x="367030" y="12238990"/>
                    <a:pt x="345440" y="12250420"/>
                  </a:cubicBezTo>
                  <a:cubicBezTo>
                    <a:pt x="322580" y="12263120"/>
                    <a:pt x="298450" y="12272010"/>
                    <a:pt x="274320" y="12275820"/>
                  </a:cubicBezTo>
                  <a:cubicBezTo>
                    <a:pt x="248920" y="12279630"/>
                    <a:pt x="223520" y="12279630"/>
                    <a:pt x="198120" y="12275820"/>
                  </a:cubicBezTo>
                  <a:cubicBezTo>
                    <a:pt x="173990" y="12272010"/>
                    <a:pt x="148590" y="12264390"/>
                    <a:pt x="127000" y="12252960"/>
                  </a:cubicBezTo>
                  <a:cubicBezTo>
                    <a:pt x="105410" y="12241530"/>
                    <a:pt x="83820" y="12226290"/>
                    <a:pt x="67310" y="12207240"/>
                  </a:cubicBezTo>
                  <a:cubicBezTo>
                    <a:pt x="49530" y="12189460"/>
                    <a:pt x="34290" y="12167870"/>
                    <a:pt x="24130" y="12146280"/>
                  </a:cubicBezTo>
                  <a:cubicBezTo>
                    <a:pt x="13970" y="12123420"/>
                    <a:pt x="6350" y="12098020"/>
                    <a:pt x="3810" y="12073890"/>
                  </a:cubicBezTo>
                  <a:cubicBezTo>
                    <a:pt x="0" y="12048490"/>
                    <a:pt x="1270" y="12023090"/>
                    <a:pt x="6350" y="11998960"/>
                  </a:cubicBezTo>
                  <a:cubicBezTo>
                    <a:pt x="11430" y="11974830"/>
                    <a:pt x="21590" y="11949430"/>
                    <a:pt x="34290" y="11927840"/>
                  </a:cubicBezTo>
                  <a:cubicBezTo>
                    <a:pt x="46990" y="11907520"/>
                    <a:pt x="63500" y="11887200"/>
                    <a:pt x="82550" y="11870690"/>
                  </a:cubicBezTo>
                  <a:cubicBezTo>
                    <a:pt x="100330" y="11854180"/>
                    <a:pt x="123190" y="11840210"/>
                    <a:pt x="146050" y="11831320"/>
                  </a:cubicBezTo>
                  <a:cubicBezTo>
                    <a:pt x="168910" y="11822430"/>
                    <a:pt x="195580" y="11816080"/>
                    <a:pt x="219710" y="11814810"/>
                  </a:cubicBezTo>
                  <a:cubicBezTo>
                    <a:pt x="243840" y="11812270"/>
                    <a:pt x="270510" y="11816080"/>
                    <a:pt x="294640" y="11822430"/>
                  </a:cubicBezTo>
                  <a:cubicBezTo>
                    <a:pt x="318770" y="11828780"/>
                    <a:pt x="342900" y="11838940"/>
                    <a:pt x="363220" y="11852910"/>
                  </a:cubicBezTo>
                  <a:cubicBezTo>
                    <a:pt x="383540" y="11866880"/>
                    <a:pt x="402590" y="11884660"/>
                    <a:pt x="417830" y="11903710"/>
                  </a:cubicBezTo>
                  <a:cubicBezTo>
                    <a:pt x="433070" y="11924030"/>
                    <a:pt x="445770" y="11946890"/>
                    <a:pt x="453390" y="11969750"/>
                  </a:cubicBezTo>
                  <a:cubicBezTo>
                    <a:pt x="462280" y="11993880"/>
                    <a:pt x="466090" y="12019280"/>
                    <a:pt x="467360" y="12044680"/>
                  </a:cubicBezTo>
                  <a:cubicBezTo>
                    <a:pt x="467360" y="12068810"/>
                    <a:pt x="463550" y="12095480"/>
                    <a:pt x="454660" y="12118340"/>
                  </a:cubicBezTo>
                  <a:cubicBezTo>
                    <a:pt x="447040" y="12142470"/>
                    <a:pt x="435610" y="12165330"/>
                    <a:pt x="420370" y="12185650"/>
                  </a:cubicBezTo>
                  <a:cubicBezTo>
                    <a:pt x="405130" y="12205970"/>
                    <a:pt x="387350" y="12223750"/>
                    <a:pt x="365760" y="12237720"/>
                  </a:cubicBezTo>
                  <a:cubicBezTo>
                    <a:pt x="345440" y="12251690"/>
                    <a:pt x="322580" y="12263120"/>
                    <a:pt x="298450" y="12269470"/>
                  </a:cubicBezTo>
                  <a:cubicBezTo>
                    <a:pt x="274320" y="12277090"/>
                    <a:pt x="248920" y="12279630"/>
                    <a:pt x="223520" y="12278360"/>
                  </a:cubicBezTo>
                  <a:cubicBezTo>
                    <a:pt x="199390" y="12277090"/>
                    <a:pt x="172720" y="12272010"/>
                    <a:pt x="149860" y="12263120"/>
                  </a:cubicBezTo>
                  <a:cubicBezTo>
                    <a:pt x="127000" y="12254230"/>
                    <a:pt x="104140" y="12240260"/>
                    <a:pt x="85090" y="12225020"/>
                  </a:cubicBezTo>
                  <a:cubicBezTo>
                    <a:pt x="66040" y="12208510"/>
                    <a:pt x="49530" y="12189460"/>
                    <a:pt x="35560" y="12167870"/>
                  </a:cubicBezTo>
                  <a:cubicBezTo>
                    <a:pt x="22860" y="12147550"/>
                    <a:pt x="12700" y="12122150"/>
                    <a:pt x="7620" y="12098020"/>
                  </a:cubicBezTo>
                  <a:cubicBezTo>
                    <a:pt x="2540" y="12073890"/>
                    <a:pt x="0" y="12048490"/>
                    <a:pt x="2540" y="12023090"/>
                  </a:cubicBezTo>
                  <a:cubicBezTo>
                    <a:pt x="5080" y="11998960"/>
                    <a:pt x="7620" y="11990070"/>
                    <a:pt x="22860" y="11950700"/>
                  </a:cubicBezTo>
                  <a:cubicBezTo>
                    <a:pt x="90170" y="11764010"/>
                    <a:pt x="544830" y="10781030"/>
                    <a:pt x="760730" y="10379710"/>
                  </a:cubicBezTo>
                  <a:cubicBezTo>
                    <a:pt x="901700" y="10119360"/>
                    <a:pt x="999490" y="9954260"/>
                    <a:pt x="1144270" y="9754870"/>
                  </a:cubicBezTo>
                  <a:cubicBezTo>
                    <a:pt x="1291590" y="9550400"/>
                    <a:pt x="1455420" y="9343390"/>
                    <a:pt x="1637030" y="9169400"/>
                  </a:cubicBezTo>
                  <a:cubicBezTo>
                    <a:pt x="1816100" y="8999220"/>
                    <a:pt x="2030730" y="8855710"/>
                    <a:pt x="2222500" y="8721090"/>
                  </a:cubicBezTo>
                  <a:cubicBezTo>
                    <a:pt x="2397760" y="8596630"/>
                    <a:pt x="2513330" y="8525510"/>
                    <a:pt x="2740660" y="8385810"/>
                  </a:cubicBezTo>
                  <a:cubicBezTo>
                    <a:pt x="3163570" y="8126730"/>
                    <a:pt x="4150360" y="7588250"/>
                    <a:pt x="4579620" y="7322820"/>
                  </a:cubicBezTo>
                  <a:cubicBezTo>
                    <a:pt x="4815840" y="7176770"/>
                    <a:pt x="4970780" y="7076440"/>
                    <a:pt x="5120640" y="6967220"/>
                  </a:cubicBezTo>
                  <a:cubicBezTo>
                    <a:pt x="5234940" y="6883400"/>
                    <a:pt x="5323840" y="6818630"/>
                    <a:pt x="5411470" y="6734810"/>
                  </a:cubicBezTo>
                  <a:cubicBezTo>
                    <a:pt x="5496560" y="6652260"/>
                    <a:pt x="5566410" y="6582410"/>
                    <a:pt x="5641340" y="6470650"/>
                  </a:cubicBezTo>
                  <a:cubicBezTo>
                    <a:pt x="5745480" y="6316980"/>
                    <a:pt x="5892800" y="6064250"/>
                    <a:pt x="5944870" y="5873750"/>
                  </a:cubicBezTo>
                  <a:cubicBezTo>
                    <a:pt x="5988050" y="5715000"/>
                    <a:pt x="6012180" y="5538470"/>
                    <a:pt x="5976620" y="5416550"/>
                  </a:cubicBezTo>
                  <a:cubicBezTo>
                    <a:pt x="5947410" y="5316220"/>
                    <a:pt x="5878830" y="5223510"/>
                    <a:pt x="5796280" y="5175250"/>
                  </a:cubicBezTo>
                  <a:cubicBezTo>
                    <a:pt x="5707380" y="5123180"/>
                    <a:pt x="5563870" y="5130800"/>
                    <a:pt x="5453380" y="5130800"/>
                  </a:cubicBezTo>
                  <a:cubicBezTo>
                    <a:pt x="5351780" y="5130800"/>
                    <a:pt x="5264150" y="5148580"/>
                    <a:pt x="5156200" y="5170170"/>
                  </a:cubicBezTo>
                  <a:cubicBezTo>
                    <a:pt x="5024120" y="5196840"/>
                    <a:pt x="4899660" y="5233670"/>
                    <a:pt x="4724400" y="5284470"/>
                  </a:cubicBezTo>
                  <a:cubicBezTo>
                    <a:pt x="4447540" y="5364480"/>
                    <a:pt x="3967480" y="5530850"/>
                    <a:pt x="3663950" y="5618480"/>
                  </a:cubicBezTo>
                  <a:cubicBezTo>
                    <a:pt x="3437890" y="5683250"/>
                    <a:pt x="3255010" y="5746750"/>
                    <a:pt x="3069590" y="5774690"/>
                  </a:cubicBezTo>
                  <a:cubicBezTo>
                    <a:pt x="2913380" y="5800090"/>
                    <a:pt x="2771140" y="5801360"/>
                    <a:pt x="2627630" y="5797550"/>
                  </a:cubicBezTo>
                  <a:cubicBezTo>
                    <a:pt x="2491740" y="5793740"/>
                    <a:pt x="2359660" y="5779770"/>
                    <a:pt x="2230120" y="5754370"/>
                  </a:cubicBezTo>
                  <a:cubicBezTo>
                    <a:pt x="2103120" y="5727700"/>
                    <a:pt x="1971040" y="5694680"/>
                    <a:pt x="1855470" y="5642610"/>
                  </a:cubicBezTo>
                  <a:cubicBezTo>
                    <a:pt x="1746250" y="5593080"/>
                    <a:pt x="1639570" y="5533390"/>
                    <a:pt x="1551940" y="5454650"/>
                  </a:cubicBezTo>
                  <a:cubicBezTo>
                    <a:pt x="1465580" y="5375910"/>
                    <a:pt x="1389380" y="5275580"/>
                    <a:pt x="1334770" y="5172710"/>
                  </a:cubicBezTo>
                  <a:cubicBezTo>
                    <a:pt x="1280160" y="5071110"/>
                    <a:pt x="1248410" y="4950460"/>
                    <a:pt x="1224280" y="4838700"/>
                  </a:cubicBezTo>
                  <a:cubicBezTo>
                    <a:pt x="1201420" y="4733290"/>
                    <a:pt x="1195070" y="4626610"/>
                    <a:pt x="1189990" y="4518660"/>
                  </a:cubicBezTo>
                  <a:cubicBezTo>
                    <a:pt x="1184910" y="4410710"/>
                    <a:pt x="1187450" y="4310380"/>
                    <a:pt x="1195070" y="4191000"/>
                  </a:cubicBezTo>
                  <a:cubicBezTo>
                    <a:pt x="1203960" y="4043680"/>
                    <a:pt x="1215390" y="3872230"/>
                    <a:pt x="1248410" y="3702050"/>
                  </a:cubicBezTo>
                  <a:cubicBezTo>
                    <a:pt x="1286510" y="3509010"/>
                    <a:pt x="1366520" y="3263900"/>
                    <a:pt x="1422400" y="3093720"/>
                  </a:cubicBezTo>
                  <a:cubicBezTo>
                    <a:pt x="1464310" y="2967990"/>
                    <a:pt x="1483360" y="2898140"/>
                    <a:pt x="1544320" y="2769870"/>
                  </a:cubicBezTo>
                  <a:cubicBezTo>
                    <a:pt x="1640840" y="2560320"/>
                    <a:pt x="1849120" y="2199640"/>
                    <a:pt x="1988820" y="1976120"/>
                  </a:cubicBezTo>
                  <a:cubicBezTo>
                    <a:pt x="2098040" y="1802130"/>
                    <a:pt x="2198370" y="1668780"/>
                    <a:pt x="2301240" y="1527810"/>
                  </a:cubicBezTo>
                  <a:cubicBezTo>
                    <a:pt x="2396490" y="1398270"/>
                    <a:pt x="2487930" y="1271270"/>
                    <a:pt x="2584450" y="1162050"/>
                  </a:cubicBezTo>
                  <a:cubicBezTo>
                    <a:pt x="2673350" y="1062990"/>
                    <a:pt x="2760980" y="979170"/>
                    <a:pt x="2856230" y="894080"/>
                  </a:cubicBezTo>
                  <a:cubicBezTo>
                    <a:pt x="2955290" y="806450"/>
                    <a:pt x="3054350" y="725170"/>
                    <a:pt x="3168650" y="641350"/>
                  </a:cubicBezTo>
                  <a:cubicBezTo>
                    <a:pt x="3295650" y="548640"/>
                    <a:pt x="3454400" y="447040"/>
                    <a:pt x="3585210" y="365760"/>
                  </a:cubicBezTo>
                  <a:cubicBezTo>
                    <a:pt x="3698240" y="295910"/>
                    <a:pt x="3788410" y="237490"/>
                    <a:pt x="3906520" y="180340"/>
                  </a:cubicBezTo>
                  <a:cubicBezTo>
                    <a:pt x="4039870" y="116840"/>
                    <a:pt x="4241800" y="21590"/>
                    <a:pt x="4347210" y="7620"/>
                  </a:cubicBezTo>
                  <a:cubicBezTo>
                    <a:pt x="4404360" y="0"/>
                    <a:pt x="4447540" y="12700"/>
                    <a:pt x="4481830" y="22860"/>
                  </a:cubicBezTo>
                  <a:cubicBezTo>
                    <a:pt x="4507230" y="30480"/>
                    <a:pt x="4522470" y="38100"/>
                    <a:pt x="4542790" y="53340"/>
                  </a:cubicBezTo>
                  <a:cubicBezTo>
                    <a:pt x="4572000" y="76200"/>
                    <a:pt x="4613910" y="121920"/>
                    <a:pt x="4634230" y="153670"/>
                  </a:cubicBezTo>
                  <a:cubicBezTo>
                    <a:pt x="4648200" y="175260"/>
                    <a:pt x="4653280" y="191770"/>
                    <a:pt x="4658360" y="217170"/>
                  </a:cubicBezTo>
                  <a:cubicBezTo>
                    <a:pt x="4665980" y="252730"/>
                    <a:pt x="4671060" y="309880"/>
                    <a:pt x="4660900" y="351790"/>
                  </a:cubicBezTo>
                  <a:cubicBezTo>
                    <a:pt x="4650740" y="394970"/>
                    <a:pt x="4627880" y="439420"/>
                    <a:pt x="4598670" y="472440"/>
                  </a:cubicBezTo>
                  <a:cubicBezTo>
                    <a:pt x="4570730" y="505460"/>
                    <a:pt x="4489450" y="551180"/>
                    <a:pt x="4489450" y="551180"/>
                  </a:cubicBezTo>
                </a:path>
              </a:pathLst>
            </a:custGeom>
            <a:grpFill/>
            <a:ln cap="sq">
              <a:noFill/>
              <a:prstDash val="solid"/>
              <a:miter/>
            </a:ln>
          </p:spPr>
        </p:sp>
      </p:grpSp>
      <p:graphicFrame>
        <p:nvGraphicFramePr>
          <p:cNvPr id="2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102888"/>
              </p:ext>
            </p:extLst>
          </p:nvPr>
        </p:nvGraphicFramePr>
        <p:xfrm>
          <a:off x="685800" y="3314701"/>
          <a:ext cx="17221200" cy="9284922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7221200"/>
              </a:tblGrid>
              <a:tr h="11391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90500" marR="190500" marT="190500" marB="190500" anchor="ctr"/>
                </a:tc>
              </a:tr>
              <a:tr h="5269276">
                <a:tc>
                  <a:txBody>
                    <a:bodyPr/>
                    <a:lstStyle/>
                    <a:p>
                      <a:pPr algn="ctr"/>
                      <a:r>
                        <a:rPr lang="ru-RU" sz="6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Дополните строчки слов </a:t>
                      </a:r>
                      <a:r>
                        <a:rPr lang="ru-RU" sz="60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одним</a:t>
                      </a:r>
                      <a:r>
                        <a:rPr lang="ru-RU" sz="6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словом</a:t>
                      </a:r>
                    </a:p>
                    <a:p>
                      <a:pPr algn="ctr"/>
                      <a:endParaRPr lang="ru-RU" sz="6000" i="1" baseline="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sz="6000" i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Ответы запишите в бланк</a:t>
                      </a:r>
                    </a:p>
                    <a:p>
                      <a:pPr algn="ctr"/>
                      <a:endParaRPr lang="ru-RU" sz="600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sz="60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балл </a:t>
                      </a:r>
                      <a:r>
                        <a:rPr lang="ru-RU" sz="6000" i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(за слово) </a:t>
                      </a:r>
                      <a:r>
                        <a:rPr lang="ru-RU" sz="60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+ 1 балл </a:t>
                      </a:r>
                      <a:r>
                        <a:rPr lang="ru-RU" sz="6000" i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(за правильное написание) </a:t>
                      </a:r>
                      <a:r>
                        <a:rPr lang="ru-RU" sz="6000" i="1" u="sng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 2 балла</a:t>
                      </a:r>
                      <a:endParaRPr lang="ru-RU" sz="6000" i="1" u="sng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0" marR="190500" marT="190500" marB="190500" anchor="ctr"/>
                </a:tc>
              </a:tr>
              <a:tr h="11391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90500" marR="190500" marT="190500" marB="190500" anchor="ctr"/>
                </a:tc>
              </a:tr>
              <a:tr h="11391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90500" marR="190500" marT="190500" marB="190500" anchor="ctr"/>
                </a:tc>
              </a:tr>
            </a:tbl>
          </a:graphicData>
        </a:graphic>
      </p:graphicFrame>
      <p:sp>
        <p:nvSpPr>
          <p:cNvPr id="5" name="TextBox 5"/>
          <p:cNvSpPr txBox="1"/>
          <p:nvPr/>
        </p:nvSpPr>
        <p:spPr>
          <a:xfrm>
            <a:off x="2189738" y="1115547"/>
            <a:ext cx="13898999" cy="3154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164"/>
              </a:lnSpc>
            </a:pPr>
            <a:r>
              <a:rPr lang="en-US" sz="9600" u="sng" dirty="0" smtClean="0">
                <a:solidFill>
                  <a:srgbClr val="000000"/>
                </a:solidFill>
                <a:latin typeface="Now Heavy"/>
              </a:rPr>
              <a:t>Task Three: </a:t>
            </a:r>
          </a:p>
          <a:p>
            <a:pPr algn="ctr">
              <a:lnSpc>
                <a:spcPts val="8164"/>
              </a:lnSpc>
            </a:pPr>
            <a:endParaRPr lang="en-US" sz="9600" u="sng" dirty="0">
              <a:solidFill>
                <a:srgbClr val="000000"/>
              </a:solidFill>
              <a:latin typeface="Now Heavy"/>
            </a:endParaRPr>
          </a:p>
          <a:p>
            <a:pPr algn="ctr">
              <a:lnSpc>
                <a:spcPts val="8164"/>
              </a:lnSpc>
            </a:pPr>
            <a:r>
              <a:rPr lang="en-US" sz="9600" dirty="0" smtClean="0">
                <a:solidFill>
                  <a:srgbClr val="000000"/>
                </a:solidFill>
                <a:latin typeface="Now Heavy"/>
              </a:rPr>
              <a:t>Finish the list</a:t>
            </a:r>
            <a:endParaRPr lang="en-US" sz="9600" dirty="0">
              <a:solidFill>
                <a:srgbClr val="000000"/>
              </a:solidFill>
              <a:latin typeface="Now Heavy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9139238" y="5191442"/>
            <a:ext cx="9525" cy="12952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506"/>
              </a:lnSpc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26952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/>
          <p:nvPr/>
        </p:nvGrpSpPr>
        <p:grpSpPr>
          <a:xfrm>
            <a:off x="-706364" y="-107575"/>
            <a:ext cx="6735730" cy="12626415"/>
            <a:chOff x="0" y="0"/>
            <a:chExt cx="6600190" cy="12372340"/>
          </a:xfrm>
          <a:solidFill>
            <a:srgbClr val="92D050"/>
          </a:solidFill>
        </p:grpSpPr>
        <p:sp>
          <p:nvSpPr>
            <p:cNvPr id="4" name="Freeform 4"/>
            <p:cNvSpPr/>
            <p:nvPr/>
          </p:nvSpPr>
          <p:spPr>
            <a:xfrm>
              <a:off x="48260" y="43180"/>
              <a:ext cx="6516370" cy="12279630"/>
            </a:xfrm>
            <a:custGeom>
              <a:avLst/>
              <a:gdLst/>
              <a:ahLst/>
              <a:cxnLst/>
              <a:rect l="l" t="t" r="r" b="b"/>
              <a:pathLst>
                <a:path w="6516370" h="12279630">
                  <a:moveTo>
                    <a:pt x="4489450" y="551180"/>
                  </a:moveTo>
                  <a:cubicBezTo>
                    <a:pt x="4015740" y="737870"/>
                    <a:pt x="3950970" y="782320"/>
                    <a:pt x="3860800" y="839470"/>
                  </a:cubicBezTo>
                  <a:cubicBezTo>
                    <a:pt x="3747770" y="911860"/>
                    <a:pt x="3599180" y="1010920"/>
                    <a:pt x="3487420" y="1096010"/>
                  </a:cubicBezTo>
                  <a:cubicBezTo>
                    <a:pt x="3390900" y="1170940"/>
                    <a:pt x="3309620" y="1240790"/>
                    <a:pt x="3228340" y="1318260"/>
                  </a:cubicBezTo>
                  <a:cubicBezTo>
                    <a:pt x="3148330" y="1393190"/>
                    <a:pt x="3088640" y="1447800"/>
                    <a:pt x="3002280" y="1551940"/>
                  </a:cubicBezTo>
                  <a:cubicBezTo>
                    <a:pt x="2854960" y="1728470"/>
                    <a:pt x="2620010" y="2049780"/>
                    <a:pt x="2457450" y="2302510"/>
                  </a:cubicBezTo>
                  <a:cubicBezTo>
                    <a:pt x="2302510" y="2542540"/>
                    <a:pt x="2147570" y="2805430"/>
                    <a:pt x="2043430" y="3030220"/>
                  </a:cubicBezTo>
                  <a:cubicBezTo>
                    <a:pt x="1958340" y="3210560"/>
                    <a:pt x="1899920" y="3390900"/>
                    <a:pt x="1856740" y="3536950"/>
                  </a:cubicBezTo>
                  <a:cubicBezTo>
                    <a:pt x="1823720" y="3644900"/>
                    <a:pt x="1807210" y="3721100"/>
                    <a:pt x="1790700" y="3825240"/>
                  </a:cubicBezTo>
                  <a:cubicBezTo>
                    <a:pt x="1771650" y="3947160"/>
                    <a:pt x="1762760" y="4102100"/>
                    <a:pt x="1756410" y="4226560"/>
                  </a:cubicBezTo>
                  <a:cubicBezTo>
                    <a:pt x="1750060" y="4334510"/>
                    <a:pt x="1737360" y="4418330"/>
                    <a:pt x="1748790" y="4528820"/>
                  </a:cubicBezTo>
                  <a:cubicBezTo>
                    <a:pt x="1764030" y="4664710"/>
                    <a:pt x="1780540" y="4871720"/>
                    <a:pt x="1855470" y="4977130"/>
                  </a:cubicBezTo>
                  <a:cubicBezTo>
                    <a:pt x="1917700" y="5066030"/>
                    <a:pt x="2014220" y="5107940"/>
                    <a:pt x="2125980" y="5151120"/>
                  </a:cubicBezTo>
                  <a:cubicBezTo>
                    <a:pt x="2274570" y="5209540"/>
                    <a:pt x="2518410" y="5238750"/>
                    <a:pt x="2684780" y="5250180"/>
                  </a:cubicBezTo>
                  <a:cubicBezTo>
                    <a:pt x="2816860" y="5259070"/>
                    <a:pt x="2914650" y="5252720"/>
                    <a:pt x="3042920" y="5236210"/>
                  </a:cubicBezTo>
                  <a:cubicBezTo>
                    <a:pt x="3196590" y="5215890"/>
                    <a:pt x="3333750" y="5177790"/>
                    <a:pt x="3543300" y="5125720"/>
                  </a:cubicBezTo>
                  <a:cubicBezTo>
                    <a:pt x="3909060" y="5035550"/>
                    <a:pt x="4710430" y="4786630"/>
                    <a:pt x="5034280" y="4714240"/>
                  </a:cubicBezTo>
                  <a:cubicBezTo>
                    <a:pt x="5190490" y="4679950"/>
                    <a:pt x="5270500" y="4664710"/>
                    <a:pt x="5382260" y="4654550"/>
                  </a:cubicBezTo>
                  <a:cubicBezTo>
                    <a:pt x="5485130" y="4644390"/>
                    <a:pt x="5575300" y="4634230"/>
                    <a:pt x="5683250" y="4648200"/>
                  </a:cubicBezTo>
                  <a:cubicBezTo>
                    <a:pt x="5815330" y="4665980"/>
                    <a:pt x="5999480" y="4712970"/>
                    <a:pt x="6109970" y="4776470"/>
                  </a:cubicBezTo>
                  <a:cubicBezTo>
                    <a:pt x="6198870" y="4827270"/>
                    <a:pt x="6261100" y="4876800"/>
                    <a:pt x="6318250" y="4968240"/>
                  </a:cubicBezTo>
                  <a:cubicBezTo>
                    <a:pt x="6404610" y="5104130"/>
                    <a:pt x="6479540" y="5386070"/>
                    <a:pt x="6499860" y="5560060"/>
                  </a:cubicBezTo>
                  <a:cubicBezTo>
                    <a:pt x="6516370" y="5692140"/>
                    <a:pt x="6498590" y="5797550"/>
                    <a:pt x="6477000" y="5918200"/>
                  </a:cubicBezTo>
                  <a:cubicBezTo>
                    <a:pt x="6454140" y="6042660"/>
                    <a:pt x="6419850" y="6167120"/>
                    <a:pt x="6362700" y="6295390"/>
                  </a:cubicBezTo>
                  <a:cubicBezTo>
                    <a:pt x="6295390" y="6443980"/>
                    <a:pt x="6178550" y="6611620"/>
                    <a:pt x="6079490" y="6746240"/>
                  </a:cubicBezTo>
                  <a:cubicBezTo>
                    <a:pt x="5990590" y="6866890"/>
                    <a:pt x="5904230" y="6971030"/>
                    <a:pt x="5800090" y="7071360"/>
                  </a:cubicBezTo>
                  <a:cubicBezTo>
                    <a:pt x="5692140" y="7176770"/>
                    <a:pt x="5580380" y="7265670"/>
                    <a:pt x="5440680" y="7363460"/>
                  </a:cubicBezTo>
                  <a:cubicBezTo>
                    <a:pt x="5269230" y="7485380"/>
                    <a:pt x="5096510" y="7581900"/>
                    <a:pt x="4838700" y="7733030"/>
                  </a:cubicBezTo>
                  <a:cubicBezTo>
                    <a:pt x="4389120" y="7994650"/>
                    <a:pt x="3388360" y="8519160"/>
                    <a:pt x="2964180" y="8769350"/>
                  </a:cubicBezTo>
                  <a:cubicBezTo>
                    <a:pt x="2739390" y="8902700"/>
                    <a:pt x="2628900" y="8971280"/>
                    <a:pt x="2458720" y="9089390"/>
                  </a:cubicBezTo>
                  <a:cubicBezTo>
                    <a:pt x="2274570" y="9216390"/>
                    <a:pt x="2066290" y="9353550"/>
                    <a:pt x="1901190" y="9512300"/>
                  </a:cubicBezTo>
                  <a:cubicBezTo>
                    <a:pt x="1738630" y="9667240"/>
                    <a:pt x="1602740" y="9847580"/>
                    <a:pt x="1473200" y="10029190"/>
                  </a:cubicBezTo>
                  <a:cubicBezTo>
                    <a:pt x="1343660" y="10210800"/>
                    <a:pt x="1230630" y="10406380"/>
                    <a:pt x="1123950" y="10601960"/>
                  </a:cubicBezTo>
                  <a:cubicBezTo>
                    <a:pt x="1019810" y="10795000"/>
                    <a:pt x="939800" y="10970260"/>
                    <a:pt x="840740" y="11191240"/>
                  </a:cubicBezTo>
                  <a:cubicBezTo>
                    <a:pt x="716280" y="11469370"/>
                    <a:pt x="514350" y="12014200"/>
                    <a:pt x="445770" y="12142470"/>
                  </a:cubicBezTo>
                  <a:cubicBezTo>
                    <a:pt x="427990" y="12176760"/>
                    <a:pt x="421640" y="12186920"/>
                    <a:pt x="403860" y="12204700"/>
                  </a:cubicBezTo>
                  <a:cubicBezTo>
                    <a:pt x="387350" y="12222480"/>
                    <a:pt x="367030" y="12238990"/>
                    <a:pt x="345440" y="12250420"/>
                  </a:cubicBezTo>
                  <a:cubicBezTo>
                    <a:pt x="322580" y="12263120"/>
                    <a:pt x="298450" y="12272010"/>
                    <a:pt x="274320" y="12275820"/>
                  </a:cubicBezTo>
                  <a:cubicBezTo>
                    <a:pt x="248920" y="12279630"/>
                    <a:pt x="223520" y="12279630"/>
                    <a:pt x="198120" y="12275820"/>
                  </a:cubicBezTo>
                  <a:cubicBezTo>
                    <a:pt x="173990" y="12272010"/>
                    <a:pt x="148590" y="12264390"/>
                    <a:pt x="127000" y="12252960"/>
                  </a:cubicBezTo>
                  <a:cubicBezTo>
                    <a:pt x="105410" y="12241530"/>
                    <a:pt x="83820" y="12226290"/>
                    <a:pt x="67310" y="12207240"/>
                  </a:cubicBezTo>
                  <a:cubicBezTo>
                    <a:pt x="49530" y="12189460"/>
                    <a:pt x="34290" y="12167870"/>
                    <a:pt x="24130" y="12146280"/>
                  </a:cubicBezTo>
                  <a:cubicBezTo>
                    <a:pt x="13970" y="12123420"/>
                    <a:pt x="6350" y="12098020"/>
                    <a:pt x="3810" y="12073890"/>
                  </a:cubicBezTo>
                  <a:cubicBezTo>
                    <a:pt x="0" y="12048490"/>
                    <a:pt x="1270" y="12023090"/>
                    <a:pt x="6350" y="11998960"/>
                  </a:cubicBezTo>
                  <a:cubicBezTo>
                    <a:pt x="11430" y="11974830"/>
                    <a:pt x="21590" y="11949430"/>
                    <a:pt x="34290" y="11927840"/>
                  </a:cubicBezTo>
                  <a:cubicBezTo>
                    <a:pt x="46990" y="11907520"/>
                    <a:pt x="63500" y="11887200"/>
                    <a:pt x="82550" y="11870690"/>
                  </a:cubicBezTo>
                  <a:cubicBezTo>
                    <a:pt x="100330" y="11854180"/>
                    <a:pt x="123190" y="11840210"/>
                    <a:pt x="146050" y="11831320"/>
                  </a:cubicBezTo>
                  <a:cubicBezTo>
                    <a:pt x="168910" y="11822430"/>
                    <a:pt x="195580" y="11816080"/>
                    <a:pt x="219710" y="11814810"/>
                  </a:cubicBezTo>
                  <a:cubicBezTo>
                    <a:pt x="243840" y="11812270"/>
                    <a:pt x="270510" y="11816080"/>
                    <a:pt x="294640" y="11822430"/>
                  </a:cubicBezTo>
                  <a:cubicBezTo>
                    <a:pt x="318770" y="11828780"/>
                    <a:pt x="342900" y="11838940"/>
                    <a:pt x="363220" y="11852910"/>
                  </a:cubicBezTo>
                  <a:cubicBezTo>
                    <a:pt x="383540" y="11866880"/>
                    <a:pt x="402590" y="11884660"/>
                    <a:pt x="417830" y="11903710"/>
                  </a:cubicBezTo>
                  <a:cubicBezTo>
                    <a:pt x="433070" y="11924030"/>
                    <a:pt x="445770" y="11946890"/>
                    <a:pt x="453390" y="11969750"/>
                  </a:cubicBezTo>
                  <a:cubicBezTo>
                    <a:pt x="462280" y="11993880"/>
                    <a:pt x="466090" y="12019280"/>
                    <a:pt x="467360" y="12044680"/>
                  </a:cubicBezTo>
                  <a:cubicBezTo>
                    <a:pt x="467360" y="12068810"/>
                    <a:pt x="463550" y="12095480"/>
                    <a:pt x="454660" y="12118340"/>
                  </a:cubicBezTo>
                  <a:cubicBezTo>
                    <a:pt x="447040" y="12142470"/>
                    <a:pt x="435610" y="12165330"/>
                    <a:pt x="420370" y="12185650"/>
                  </a:cubicBezTo>
                  <a:cubicBezTo>
                    <a:pt x="405130" y="12205970"/>
                    <a:pt x="387350" y="12223750"/>
                    <a:pt x="365760" y="12237720"/>
                  </a:cubicBezTo>
                  <a:cubicBezTo>
                    <a:pt x="345440" y="12251690"/>
                    <a:pt x="322580" y="12263120"/>
                    <a:pt x="298450" y="12269470"/>
                  </a:cubicBezTo>
                  <a:cubicBezTo>
                    <a:pt x="274320" y="12277090"/>
                    <a:pt x="248920" y="12279630"/>
                    <a:pt x="223520" y="12278360"/>
                  </a:cubicBezTo>
                  <a:cubicBezTo>
                    <a:pt x="199390" y="12277090"/>
                    <a:pt x="172720" y="12272010"/>
                    <a:pt x="149860" y="12263120"/>
                  </a:cubicBezTo>
                  <a:cubicBezTo>
                    <a:pt x="127000" y="12254230"/>
                    <a:pt x="104140" y="12240260"/>
                    <a:pt x="85090" y="12225020"/>
                  </a:cubicBezTo>
                  <a:cubicBezTo>
                    <a:pt x="66040" y="12208510"/>
                    <a:pt x="49530" y="12189460"/>
                    <a:pt x="35560" y="12167870"/>
                  </a:cubicBezTo>
                  <a:cubicBezTo>
                    <a:pt x="22860" y="12147550"/>
                    <a:pt x="12700" y="12122150"/>
                    <a:pt x="7620" y="12098020"/>
                  </a:cubicBezTo>
                  <a:cubicBezTo>
                    <a:pt x="2540" y="12073890"/>
                    <a:pt x="0" y="12048490"/>
                    <a:pt x="2540" y="12023090"/>
                  </a:cubicBezTo>
                  <a:cubicBezTo>
                    <a:pt x="5080" y="11998960"/>
                    <a:pt x="7620" y="11990070"/>
                    <a:pt x="22860" y="11950700"/>
                  </a:cubicBezTo>
                  <a:cubicBezTo>
                    <a:pt x="90170" y="11764010"/>
                    <a:pt x="544830" y="10781030"/>
                    <a:pt x="760730" y="10379710"/>
                  </a:cubicBezTo>
                  <a:cubicBezTo>
                    <a:pt x="901700" y="10119360"/>
                    <a:pt x="999490" y="9954260"/>
                    <a:pt x="1144270" y="9754870"/>
                  </a:cubicBezTo>
                  <a:cubicBezTo>
                    <a:pt x="1291590" y="9550400"/>
                    <a:pt x="1455420" y="9343390"/>
                    <a:pt x="1637030" y="9169400"/>
                  </a:cubicBezTo>
                  <a:cubicBezTo>
                    <a:pt x="1816100" y="8999220"/>
                    <a:pt x="2030730" y="8855710"/>
                    <a:pt x="2222500" y="8721090"/>
                  </a:cubicBezTo>
                  <a:cubicBezTo>
                    <a:pt x="2397760" y="8596630"/>
                    <a:pt x="2513330" y="8525510"/>
                    <a:pt x="2740660" y="8385810"/>
                  </a:cubicBezTo>
                  <a:cubicBezTo>
                    <a:pt x="3163570" y="8126730"/>
                    <a:pt x="4150360" y="7588250"/>
                    <a:pt x="4579620" y="7322820"/>
                  </a:cubicBezTo>
                  <a:cubicBezTo>
                    <a:pt x="4815840" y="7176770"/>
                    <a:pt x="4970780" y="7076440"/>
                    <a:pt x="5120640" y="6967220"/>
                  </a:cubicBezTo>
                  <a:cubicBezTo>
                    <a:pt x="5234940" y="6883400"/>
                    <a:pt x="5323840" y="6818630"/>
                    <a:pt x="5411470" y="6734810"/>
                  </a:cubicBezTo>
                  <a:cubicBezTo>
                    <a:pt x="5496560" y="6652260"/>
                    <a:pt x="5566410" y="6582410"/>
                    <a:pt x="5641340" y="6470650"/>
                  </a:cubicBezTo>
                  <a:cubicBezTo>
                    <a:pt x="5745480" y="6316980"/>
                    <a:pt x="5892800" y="6064250"/>
                    <a:pt x="5944870" y="5873750"/>
                  </a:cubicBezTo>
                  <a:cubicBezTo>
                    <a:pt x="5988050" y="5715000"/>
                    <a:pt x="6012180" y="5538470"/>
                    <a:pt x="5976620" y="5416550"/>
                  </a:cubicBezTo>
                  <a:cubicBezTo>
                    <a:pt x="5947410" y="5316220"/>
                    <a:pt x="5878830" y="5223510"/>
                    <a:pt x="5796280" y="5175250"/>
                  </a:cubicBezTo>
                  <a:cubicBezTo>
                    <a:pt x="5707380" y="5123180"/>
                    <a:pt x="5563870" y="5130800"/>
                    <a:pt x="5453380" y="5130800"/>
                  </a:cubicBezTo>
                  <a:cubicBezTo>
                    <a:pt x="5351780" y="5130800"/>
                    <a:pt x="5264150" y="5148580"/>
                    <a:pt x="5156200" y="5170170"/>
                  </a:cubicBezTo>
                  <a:cubicBezTo>
                    <a:pt x="5024120" y="5196840"/>
                    <a:pt x="4899660" y="5233670"/>
                    <a:pt x="4724400" y="5284470"/>
                  </a:cubicBezTo>
                  <a:cubicBezTo>
                    <a:pt x="4447540" y="5364480"/>
                    <a:pt x="3967480" y="5530850"/>
                    <a:pt x="3663950" y="5618480"/>
                  </a:cubicBezTo>
                  <a:cubicBezTo>
                    <a:pt x="3437890" y="5683250"/>
                    <a:pt x="3255010" y="5746750"/>
                    <a:pt x="3069590" y="5774690"/>
                  </a:cubicBezTo>
                  <a:cubicBezTo>
                    <a:pt x="2913380" y="5800090"/>
                    <a:pt x="2771140" y="5801360"/>
                    <a:pt x="2627630" y="5797550"/>
                  </a:cubicBezTo>
                  <a:cubicBezTo>
                    <a:pt x="2491740" y="5793740"/>
                    <a:pt x="2359660" y="5779770"/>
                    <a:pt x="2230120" y="5754370"/>
                  </a:cubicBezTo>
                  <a:cubicBezTo>
                    <a:pt x="2103120" y="5727700"/>
                    <a:pt x="1971040" y="5694680"/>
                    <a:pt x="1855470" y="5642610"/>
                  </a:cubicBezTo>
                  <a:cubicBezTo>
                    <a:pt x="1746250" y="5593080"/>
                    <a:pt x="1639570" y="5533390"/>
                    <a:pt x="1551940" y="5454650"/>
                  </a:cubicBezTo>
                  <a:cubicBezTo>
                    <a:pt x="1465580" y="5375910"/>
                    <a:pt x="1389380" y="5275580"/>
                    <a:pt x="1334770" y="5172710"/>
                  </a:cubicBezTo>
                  <a:cubicBezTo>
                    <a:pt x="1280160" y="5071110"/>
                    <a:pt x="1248410" y="4950460"/>
                    <a:pt x="1224280" y="4838700"/>
                  </a:cubicBezTo>
                  <a:cubicBezTo>
                    <a:pt x="1201420" y="4733290"/>
                    <a:pt x="1195070" y="4626610"/>
                    <a:pt x="1189990" y="4518660"/>
                  </a:cubicBezTo>
                  <a:cubicBezTo>
                    <a:pt x="1184910" y="4410710"/>
                    <a:pt x="1187450" y="4310380"/>
                    <a:pt x="1195070" y="4191000"/>
                  </a:cubicBezTo>
                  <a:cubicBezTo>
                    <a:pt x="1203960" y="4043680"/>
                    <a:pt x="1215390" y="3872230"/>
                    <a:pt x="1248410" y="3702050"/>
                  </a:cubicBezTo>
                  <a:cubicBezTo>
                    <a:pt x="1286510" y="3509010"/>
                    <a:pt x="1366520" y="3263900"/>
                    <a:pt x="1422400" y="3093720"/>
                  </a:cubicBezTo>
                  <a:cubicBezTo>
                    <a:pt x="1464310" y="2967990"/>
                    <a:pt x="1483360" y="2898140"/>
                    <a:pt x="1544320" y="2769870"/>
                  </a:cubicBezTo>
                  <a:cubicBezTo>
                    <a:pt x="1640840" y="2560320"/>
                    <a:pt x="1849120" y="2199640"/>
                    <a:pt x="1988820" y="1976120"/>
                  </a:cubicBezTo>
                  <a:cubicBezTo>
                    <a:pt x="2098040" y="1802130"/>
                    <a:pt x="2198370" y="1668780"/>
                    <a:pt x="2301240" y="1527810"/>
                  </a:cubicBezTo>
                  <a:cubicBezTo>
                    <a:pt x="2396490" y="1398270"/>
                    <a:pt x="2487930" y="1271270"/>
                    <a:pt x="2584450" y="1162050"/>
                  </a:cubicBezTo>
                  <a:cubicBezTo>
                    <a:pt x="2673350" y="1062990"/>
                    <a:pt x="2760980" y="979170"/>
                    <a:pt x="2856230" y="894080"/>
                  </a:cubicBezTo>
                  <a:cubicBezTo>
                    <a:pt x="2955290" y="806450"/>
                    <a:pt x="3054350" y="725170"/>
                    <a:pt x="3168650" y="641350"/>
                  </a:cubicBezTo>
                  <a:cubicBezTo>
                    <a:pt x="3295650" y="548640"/>
                    <a:pt x="3454400" y="447040"/>
                    <a:pt x="3585210" y="365760"/>
                  </a:cubicBezTo>
                  <a:cubicBezTo>
                    <a:pt x="3698240" y="295910"/>
                    <a:pt x="3788410" y="237490"/>
                    <a:pt x="3906520" y="180340"/>
                  </a:cubicBezTo>
                  <a:cubicBezTo>
                    <a:pt x="4039870" y="116840"/>
                    <a:pt x="4241800" y="21590"/>
                    <a:pt x="4347210" y="7620"/>
                  </a:cubicBezTo>
                  <a:cubicBezTo>
                    <a:pt x="4404360" y="0"/>
                    <a:pt x="4447540" y="12700"/>
                    <a:pt x="4481830" y="22860"/>
                  </a:cubicBezTo>
                  <a:cubicBezTo>
                    <a:pt x="4507230" y="30480"/>
                    <a:pt x="4522470" y="38100"/>
                    <a:pt x="4542790" y="53340"/>
                  </a:cubicBezTo>
                  <a:cubicBezTo>
                    <a:pt x="4572000" y="76200"/>
                    <a:pt x="4613910" y="121920"/>
                    <a:pt x="4634230" y="153670"/>
                  </a:cubicBezTo>
                  <a:cubicBezTo>
                    <a:pt x="4648200" y="175260"/>
                    <a:pt x="4653280" y="191770"/>
                    <a:pt x="4658360" y="217170"/>
                  </a:cubicBezTo>
                  <a:cubicBezTo>
                    <a:pt x="4665980" y="252730"/>
                    <a:pt x="4671060" y="309880"/>
                    <a:pt x="4660900" y="351790"/>
                  </a:cubicBezTo>
                  <a:cubicBezTo>
                    <a:pt x="4650740" y="394970"/>
                    <a:pt x="4627880" y="439420"/>
                    <a:pt x="4598670" y="472440"/>
                  </a:cubicBezTo>
                  <a:cubicBezTo>
                    <a:pt x="4570730" y="505460"/>
                    <a:pt x="4489450" y="551180"/>
                    <a:pt x="4489450" y="551180"/>
                  </a:cubicBezTo>
                </a:path>
              </a:pathLst>
            </a:custGeom>
            <a:grpFill/>
            <a:ln cap="sq">
              <a:noFill/>
              <a:prstDash val="solid"/>
              <a:miter/>
            </a:ln>
          </p:spPr>
        </p:sp>
      </p:grpSp>
      <p:graphicFrame>
        <p:nvGraphicFramePr>
          <p:cNvPr id="2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3848387"/>
              </p:ext>
            </p:extLst>
          </p:nvPr>
        </p:nvGraphicFramePr>
        <p:xfrm>
          <a:off x="1066800" y="1115546"/>
          <a:ext cx="16840200" cy="1182183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6840200"/>
              </a:tblGrid>
              <a:tr h="125329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90500" marR="190500" marT="190500" marB="190500" anchor="ctr"/>
                </a:tc>
              </a:tr>
              <a:tr h="7997003">
                <a:tc>
                  <a:txBody>
                    <a:bodyPr/>
                    <a:lstStyle/>
                    <a:p>
                      <a:pPr marL="1143000" lvl="0" indent="-1143000">
                        <a:buFont typeface="+mj-lt"/>
                        <a:buAutoNum type="arabicPeriod"/>
                      </a:pPr>
                      <a:r>
                        <a:rPr lang="en-US" sz="72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Mother, father, sister, </a:t>
                      </a:r>
                      <a:r>
                        <a:rPr lang="en-US" sz="7200" i="1" kern="1200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b……   </a:t>
                      </a:r>
                      <a:endParaRPr lang="ru-RU" sz="7200" i="1" kern="1200" dirty="0" smtClean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143000" lvl="0" indent="-1143000">
                        <a:buFont typeface="+mj-lt"/>
                        <a:buAutoNum type="arabicPeriod"/>
                      </a:pPr>
                      <a:r>
                        <a:rPr lang="en-US" sz="72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Baseball, football, basketball, </a:t>
                      </a:r>
                      <a:r>
                        <a:rPr lang="en-US" sz="7200" i="1" kern="1200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t…</a:t>
                      </a:r>
                      <a:endParaRPr lang="ru-RU" sz="7200" i="1" kern="1200" dirty="0" smtClean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143000" lvl="0" indent="-1143000">
                        <a:buFont typeface="+mj-lt"/>
                        <a:buAutoNum type="arabicPeriod"/>
                      </a:pPr>
                      <a:r>
                        <a:rPr lang="en-US" sz="72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Ears, nose, mouth, head, </a:t>
                      </a:r>
                      <a:r>
                        <a:rPr lang="en-US" sz="7200" i="1" kern="1200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e…</a:t>
                      </a:r>
                      <a:endParaRPr lang="ru-RU" sz="7200" i="1" kern="1200" dirty="0" smtClean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143000" lvl="0" indent="-1143000">
                        <a:buFont typeface="+mj-lt"/>
                        <a:buAutoNum type="arabicPeriod"/>
                      </a:pPr>
                      <a:r>
                        <a:rPr lang="en-US" sz="72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Apples, oranges, grapes,</a:t>
                      </a:r>
                      <a:r>
                        <a:rPr lang="en-US" sz="720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7200" i="1" kern="1200" baseline="0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</a:t>
                      </a:r>
                      <a:r>
                        <a:rPr lang="en-US" sz="7200" i="1" kern="1200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….</a:t>
                      </a:r>
                      <a:r>
                        <a:rPr lang="ru-RU" sz="7200" i="1" kern="1200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endParaRPr lang="en-US" sz="4800" i="1" kern="1200" dirty="0" smtClean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143000" lvl="0" indent="-1143000">
                        <a:buFont typeface="+mj-lt"/>
                        <a:buAutoNum type="arabicPeriod"/>
                      </a:pPr>
                      <a:r>
                        <a:rPr lang="en-US" sz="72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Carrots, cabbages, tomatoes, </a:t>
                      </a:r>
                      <a:r>
                        <a:rPr lang="en-US" sz="7200" i="1" kern="1200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p…</a:t>
                      </a:r>
                      <a:endParaRPr lang="ru-RU" sz="7200" i="1" kern="1200" dirty="0" smtClean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ru-RU" sz="4800" u="sng" kern="1200" baseline="0" dirty="0" smtClean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ru-RU" sz="4800" u="sng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Ответы запишите в бланк</a:t>
                      </a:r>
                      <a:endParaRPr lang="ru-RU" sz="4800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lvl="0" indent="0">
                        <a:buFont typeface="+mj-lt"/>
                        <a:buNone/>
                      </a:pPr>
                      <a:endParaRPr lang="ru-RU" sz="4800" kern="12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90500" marR="190500" marT="190500" marB="190500" anchor="ctr"/>
                </a:tc>
              </a:tr>
              <a:tr h="125329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90500" marR="190500" marT="190500" marB="190500" anchor="ctr"/>
                </a:tc>
              </a:tr>
              <a:tr h="125329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90500" marR="190500" marT="190500" marB="190500" anchor="ctr"/>
                </a:tc>
              </a:tr>
            </a:tbl>
          </a:graphicData>
        </a:graphic>
      </p:graphicFrame>
      <p:sp>
        <p:nvSpPr>
          <p:cNvPr id="5" name="TextBox 5"/>
          <p:cNvSpPr txBox="1"/>
          <p:nvPr/>
        </p:nvSpPr>
        <p:spPr>
          <a:xfrm>
            <a:off x="2189738" y="1115547"/>
            <a:ext cx="13898999" cy="11580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164"/>
              </a:lnSpc>
            </a:pPr>
            <a:r>
              <a:rPr lang="en-US" sz="9600" u="sng" dirty="0" smtClean="0">
                <a:solidFill>
                  <a:srgbClr val="000000"/>
                </a:solidFill>
                <a:latin typeface="Now Heavy"/>
              </a:rPr>
              <a:t>Task Three: </a:t>
            </a:r>
            <a:endParaRPr lang="en-US" sz="9600" u="sng" dirty="0">
              <a:solidFill>
                <a:srgbClr val="000000"/>
              </a:solidFill>
              <a:latin typeface="Now Heavy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9139238" y="5191442"/>
            <a:ext cx="9525" cy="12952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506"/>
              </a:lnSpc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798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/>
          <p:nvPr/>
        </p:nvGrpSpPr>
        <p:grpSpPr>
          <a:xfrm>
            <a:off x="-706364" y="-107575"/>
            <a:ext cx="6735730" cy="12626415"/>
            <a:chOff x="0" y="0"/>
            <a:chExt cx="6600190" cy="12372340"/>
          </a:xfrm>
          <a:solidFill>
            <a:srgbClr val="DB97E9"/>
          </a:solidFill>
        </p:grpSpPr>
        <p:sp>
          <p:nvSpPr>
            <p:cNvPr id="4" name="Freeform 4"/>
            <p:cNvSpPr/>
            <p:nvPr/>
          </p:nvSpPr>
          <p:spPr>
            <a:xfrm>
              <a:off x="48260" y="43180"/>
              <a:ext cx="6516370" cy="12279630"/>
            </a:xfrm>
            <a:custGeom>
              <a:avLst/>
              <a:gdLst/>
              <a:ahLst/>
              <a:cxnLst/>
              <a:rect l="l" t="t" r="r" b="b"/>
              <a:pathLst>
                <a:path w="6516370" h="12279630">
                  <a:moveTo>
                    <a:pt x="4489450" y="551180"/>
                  </a:moveTo>
                  <a:cubicBezTo>
                    <a:pt x="4015740" y="737870"/>
                    <a:pt x="3950970" y="782320"/>
                    <a:pt x="3860800" y="839470"/>
                  </a:cubicBezTo>
                  <a:cubicBezTo>
                    <a:pt x="3747770" y="911860"/>
                    <a:pt x="3599180" y="1010920"/>
                    <a:pt x="3487420" y="1096010"/>
                  </a:cubicBezTo>
                  <a:cubicBezTo>
                    <a:pt x="3390900" y="1170940"/>
                    <a:pt x="3309620" y="1240790"/>
                    <a:pt x="3228340" y="1318260"/>
                  </a:cubicBezTo>
                  <a:cubicBezTo>
                    <a:pt x="3148330" y="1393190"/>
                    <a:pt x="3088640" y="1447800"/>
                    <a:pt x="3002280" y="1551940"/>
                  </a:cubicBezTo>
                  <a:cubicBezTo>
                    <a:pt x="2854960" y="1728470"/>
                    <a:pt x="2620010" y="2049780"/>
                    <a:pt x="2457450" y="2302510"/>
                  </a:cubicBezTo>
                  <a:cubicBezTo>
                    <a:pt x="2302510" y="2542540"/>
                    <a:pt x="2147570" y="2805430"/>
                    <a:pt x="2043430" y="3030220"/>
                  </a:cubicBezTo>
                  <a:cubicBezTo>
                    <a:pt x="1958340" y="3210560"/>
                    <a:pt x="1899920" y="3390900"/>
                    <a:pt x="1856740" y="3536950"/>
                  </a:cubicBezTo>
                  <a:cubicBezTo>
                    <a:pt x="1823720" y="3644900"/>
                    <a:pt x="1807210" y="3721100"/>
                    <a:pt x="1790700" y="3825240"/>
                  </a:cubicBezTo>
                  <a:cubicBezTo>
                    <a:pt x="1771650" y="3947160"/>
                    <a:pt x="1762760" y="4102100"/>
                    <a:pt x="1756410" y="4226560"/>
                  </a:cubicBezTo>
                  <a:cubicBezTo>
                    <a:pt x="1750060" y="4334510"/>
                    <a:pt x="1737360" y="4418330"/>
                    <a:pt x="1748790" y="4528820"/>
                  </a:cubicBezTo>
                  <a:cubicBezTo>
                    <a:pt x="1764030" y="4664710"/>
                    <a:pt x="1780540" y="4871720"/>
                    <a:pt x="1855470" y="4977130"/>
                  </a:cubicBezTo>
                  <a:cubicBezTo>
                    <a:pt x="1917700" y="5066030"/>
                    <a:pt x="2014220" y="5107940"/>
                    <a:pt x="2125980" y="5151120"/>
                  </a:cubicBezTo>
                  <a:cubicBezTo>
                    <a:pt x="2274570" y="5209540"/>
                    <a:pt x="2518410" y="5238750"/>
                    <a:pt x="2684780" y="5250180"/>
                  </a:cubicBezTo>
                  <a:cubicBezTo>
                    <a:pt x="2816860" y="5259070"/>
                    <a:pt x="2914650" y="5252720"/>
                    <a:pt x="3042920" y="5236210"/>
                  </a:cubicBezTo>
                  <a:cubicBezTo>
                    <a:pt x="3196590" y="5215890"/>
                    <a:pt x="3333750" y="5177790"/>
                    <a:pt x="3543300" y="5125720"/>
                  </a:cubicBezTo>
                  <a:cubicBezTo>
                    <a:pt x="3909060" y="5035550"/>
                    <a:pt x="4710430" y="4786630"/>
                    <a:pt x="5034280" y="4714240"/>
                  </a:cubicBezTo>
                  <a:cubicBezTo>
                    <a:pt x="5190490" y="4679950"/>
                    <a:pt x="5270500" y="4664710"/>
                    <a:pt x="5382260" y="4654550"/>
                  </a:cubicBezTo>
                  <a:cubicBezTo>
                    <a:pt x="5485130" y="4644390"/>
                    <a:pt x="5575300" y="4634230"/>
                    <a:pt x="5683250" y="4648200"/>
                  </a:cubicBezTo>
                  <a:cubicBezTo>
                    <a:pt x="5815330" y="4665980"/>
                    <a:pt x="5999480" y="4712970"/>
                    <a:pt x="6109970" y="4776470"/>
                  </a:cubicBezTo>
                  <a:cubicBezTo>
                    <a:pt x="6198870" y="4827270"/>
                    <a:pt x="6261100" y="4876800"/>
                    <a:pt x="6318250" y="4968240"/>
                  </a:cubicBezTo>
                  <a:cubicBezTo>
                    <a:pt x="6404610" y="5104130"/>
                    <a:pt x="6479540" y="5386070"/>
                    <a:pt x="6499860" y="5560060"/>
                  </a:cubicBezTo>
                  <a:cubicBezTo>
                    <a:pt x="6516370" y="5692140"/>
                    <a:pt x="6498590" y="5797550"/>
                    <a:pt x="6477000" y="5918200"/>
                  </a:cubicBezTo>
                  <a:cubicBezTo>
                    <a:pt x="6454140" y="6042660"/>
                    <a:pt x="6419850" y="6167120"/>
                    <a:pt x="6362700" y="6295390"/>
                  </a:cubicBezTo>
                  <a:cubicBezTo>
                    <a:pt x="6295390" y="6443980"/>
                    <a:pt x="6178550" y="6611620"/>
                    <a:pt x="6079490" y="6746240"/>
                  </a:cubicBezTo>
                  <a:cubicBezTo>
                    <a:pt x="5990590" y="6866890"/>
                    <a:pt x="5904230" y="6971030"/>
                    <a:pt x="5800090" y="7071360"/>
                  </a:cubicBezTo>
                  <a:cubicBezTo>
                    <a:pt x="5692140" y="7176770"/>
                    <a:pt x="5580380" y="7265670"/>
                    <a:pt x="5440680" y="7363460"/>
                  </a:cubicBezTo>
                  <a:cubicBezTo>
                    <a:pt x="5269230" y="7485380"/>
                    <a:pt x="5096510" y="7581900"/>
                    <a:pt x="4838700" y="7733030"/>
                  </a:cubicBezTo>
                  <a:cubicBezTo>
                    <a:pt x="4389120" y="7994650"/>
                    <a:pt x="3388360" y="8519160"/>
                    <a:pt x="2964180" y="8769350"/>
                  </a:cubicBezTo>
                  <a:cubicBezTo>
                    <a:pt x="2739390" y="8902700"/>
                    <a:pt x="2628900" y="8971280"/>
                    <a:pt x="2458720" y="9089390"/>
                  </a:cubicBezTo>
                  <a:cubicBezTo>
                    <a:pt x="2274570" y="9216390"/>
                    <a:pt x="2066290" y="9353550"/>
                    <a:pt x="1901190" y="9512300"/>
                  </a:cubicBezTo>
                  <a:cubicBezTo>
                    <a:pt x="1738630" y="9667240"/>
                    <a:pt x="1602740" y="9847580"/>
                    <a:pt x="1473200" y="10029190"/>
                  </a:cubicBezTo>
                  <a:cubicBezTo>
                    <a:pt x="1343660" y="10210800"/>
                    <a:pt x="1230630" y="10406380"/>
                    <a:pt x="1123950" y="10601960"/>
                  </a:cubicBezTo>
                  <a:cubicBezTo>
                    <a:pt x="1019810" y="10795000"/>
                    <a:pt x="939800" y="10970260"/>
                    <a:pt x="840740" y="11191240"/>
                  </a:cubicBezTo>
                  <a:cubicBezTo>
                    <a:pt x="716280" y="11469370"/>
                    <a:pt x="514350" y="12014200"/>
                    <a:pt x="445770" y="12142470"/>
                  </a:cubicBezTo>
                  <a:cubicBezTo>
                    <a:pt x="427990" y="12176760"/>
                    <a:pt x="421640" y="12186920"/>
                    <a:pt x="403860" y="12204700"/>
                  </a:cubicBezTo>
                  <a:cubicBezTo>
                    <a:pt x="387350" y="12222480"/>
                    <a:pt x="367030" y="12238990"/>
                    <a:pt x="345440" y="12250420"/>
                  </a:cubicBezTo>
                  <a:cubicBezTo>
                    <a:pt x="322580" y="12263120"/>
                    <a:pt x="298450" y="12272010"/>
                    <a:pt x="274320" y="12275820"/>
                  </a:cubicBezTo>
                  <a:cubicBezTo>
                    <a:pt x="248920" y="12279630"/>
                    <a:pt x="223520" y="12279630"/>
                    <a:pt x="198120" y="12275820"/>
                  </a:cubicBezTo>
                  <a:cubicBezTo>
                    <a:pt x="173990" y="12272010"/>
                    <a:pt x="148590" y="12264390"/>
                    <a:pt x="127000" y="12252960"/>
                  </a:cubicBezTo>
                  <a:cubicBezTo>
                    <a:pt x="105410" y="12241530"/>
                    <a:pt x="83820" y="12226290"/>
                    <a:pt x="67310" y="12207240"/>
                  </a:cubicBezTo>
                  <a:cubicBezTo>
                    <a:pt x="49530" y="12189460"/>
                    <a:pt x="34290" y="12167870"/>
                    <a:pt x="24130" y="12146280"/>
                  </a:cubicBezTo>
                  <a:cubicBezTo>
                    <a:pt x="13970" y="12123420"/>
                    <a:pt x="6350" y="12098020"/>
                    <a:pt x="3810" y="12073890"/>
                  </a:cubicBezTo>
                  <a:cubicBezTo>
                    <a:pt x="0" y="12048490"/>
                    <a:pt x="1270" y="12023090"/>
                    <a:pt x="6350" y="11998960"/>
                  </a:cubicBezTo>
                  <a:cubicBezTo>
                    <a:pt x="11430" y="11974830"/>
                    <a:pt x="21590" y="11949430"/>
                    <a:pt x="34290" y="11927840"/>
                  </a:cubicBezTo>
                  <a:cubicBezTo>
                    <a:pt x="46990" y="11907520"/>
                    <a:pt x="63500" y="11887200"/>
                    <a:pt x="82550" y="11870690"/>
                  </a:cubicBezTo>
                  <a:cubicBezTo>
                    <a:pt x="100330" y="11854180"/>
                    <a:pt x="123190" y="11840210"/>
                    <a:pt x="146050" y="11831320"/>
                  </a:cubicBezTo>
                  <a:cubicBezTo>
                    <a:pt x="168910" y="11822430"/>
                    <a:pt x="195580" y="11816080"/>
                    <a:pt x="219710" y="11814810"/>
                  </a:cubicBezTo>
                  <a:cubicBezTo>
                    <a:pt x="243840" y="11812270"/>
                    <a:pt x="270510" y="11816080"/>
                    <a:pt x="294640" y="11822430"/>
                  </a:cubicBezTo>
                  <a:cubicBezTo>
                    <a:pt x="318770" y="11828780"/>
                    <a:pt x="342900" y="11838940"/>
                    <a:pt x="363220" y="11852910"/>
                  </a:cubicBezTo>
                  <a:cubicBezTo>
                    <a:pt x="383540" y="11866880"/>
                    <a:pt x="402590" y="11884660"/>
                    <a:pt x="417830" y="11903710"/>
                  </a:cubicBezTo>
                  <a:cubicBezTo>
                    <a:pt x="433070" y="11924030"/>
                    <a:pt x="445770" y="11946890"/>
                    <a:pt x="453390" y="11969750"/>
                  </a:cubicBezTo>
                  <a:cubicBezTo>
                    <a:pt x="462280" y="11993880"/>
                    <a:pt x="466090" y="12019280"/>
                    <a:pt x="467360" y="12044680"/>
                  </a:cubicBezTo>
                  <a:cubicBezTo>
                    <a:pt x="467360" y="12068810"/>
                    <a:pt x="463550" y="12095480"/>
                    <a:pt x="454660" y="12118340"/>
                  </a:cubicBezTo>
                  <a:cubicBezTo>
                    <a:pt x="447040" y="12142470"/>
                    <a:pt x="435610" y="12165330"/>
                    <a:pt x="420370" y="12185650"/>
                  </a:cubicBezTo>
                  <a:cubicBezTo>
                    <a:pt x="405130" y="12205970"/>
                    <a:pt x="387350" y="12223750"/>
                    <a:pt x="365760" y="12237720"/>
                  </a:cubicBezTo>
                  <a:cubicBezTo>
                    <a:pt x="345440" y="12251690"/>
                    <a:pt x="322580" y="12263120"/>
                    <a:pt x="298450" y="12269470"/>
                  </a:cubicBezTo>
                  <a:cubicBezTo>
                    <a:pt x="274320" y="12277090"/>
                    <a:pt x="248920" y="12279630"/>
                    <a:pt x="223520" y="12278360"/>
                  </a:cubicBezTo>
                  <a:cubicBezTo>
                    <a:pt x="199390" y="12277090"/>
                    <a:pt x="172720" y="12272010"/>
                    <a:pt x="149860" y="12263120"/>
                  </a:cubicBezTo>
                  <a:cubicBezTo>
                    <a:pt x="127000" y="12254230"/>
                    <a:pt x="104140" y="12240260"/>
                    <a:pt x="85090" y="12225020"/>
                  </a:cubicBezTo>
                  <a:cubicBezTo>
                    <a:pt x="66040" y="12208510"/>
                    <a:pt x="49530" y="12189460"/>
                    <a:pt x="35560" y="12167870"/>
                  </a:cubicBezTo>
                  <a:cubicBezTo>
                    <a:pt x="22860" y="12147550"/>
                    <a:pt x="12700" y="12122150"/>
                    <a:pt x="7620" y="12098020"/>
                  </a:cubicBezTo>
                  <a:cubicBezTo>
                    <a:pt x="2540" y="12073890"/>
                    <a:pt x="0" y="12048490"/>
                    <a:pt x="2540" y="12023090"/>
                  </a:cubicBezTo>
                  <a:cubicBezTo>
                    <a:pt x="5080" y="11998960"/>
                    <a:pt x="7620" y="11990070"/>
                    <a:pt x="22860" y="11950700"/>
                  </a:cubicBezTo>
                  <a:cubicBezTo>
                    <a:pt x="90170" y="11764010"/>
                    <a:pt x="544830" y="10781030"/>
                    <a:pt x="760730" y="10379710"/>
                  </a:cubicBezTo>
                  <a:cubicBezTo>
                    <a:pt x="901700" y="10119360"/>
                    <a:pt x="999490" y="9954260"/>
                    <a:pt x="1144270" y="9754870"/>
                  </a:cubicBezTo>
                  <a:cubicBezTo>
                    <a:pt x="1291590" y="9550400"/>
                    <a:pt x="1455420" y="9343390"/>
                    <a:pt x="1637030" y="9169400"/>
                  </a:cubicBezTo>
                  <a:cubicBezTo>
                    <a:pt x="1816100" y="8999220"/>
                    <a:pt x="2030730" y="8855710"/>
                    <a:pt x="2222500" y="8721090"/>
                  </a:cubicBezTo>
                  <a:cubicBezTo>
                    <a:pt x="2397760" y="8596630"/>
                    <a:pt x="2513330" y="8525510"/>
                    <a:pt x="2740660" y="8385810"/>
                  </a:cubicBezTo>
                  <a:cubicBezTo>
                    <a:pt x="3163570" y="8126730"/>
                    <a:pt x="4150360" y="7588250"/>
                    <a:pt x="4579620" y="7322820"/>
                  </a:cubicBezTo>
                  <a:cubicBezTo>
                    <a:pt x="4815840" y="7176770"/>
                    <a:pt x="4970780" y="7076440"/>
                    <a:pt x="5120640" y="6967220"/>
                  </a:cubicBezTo>
                  <a:cubicBezTo>
                    <a:pt x="5234940" y="6883400"/>
                    <a:pt x="5323840" y="6818630"/>
                    <a:pt x="5411470" y="6734810"/>
                  </a:cubicBezTo>
                  <a:cubicBezTo>
                    <a:pt x="5496560" y="6652260"/>
                    <a:pt x="5566410" y="6582410"/>
                    <a:pt x="5641340" y="6470650"/>
                  </a:cubicBezTo>
                  <a:cubicBezTo>
                    <a:pt x="5745480" y="6316980"/>
                    <a:pt x="5892800" y="6064250"/>
                    <a:pt x="5944870" y="5873750"/>
                  </a:cubicBezTo>
                  <a:cubicBezTo>
                    <a:pt x="5988050" y="5715000"/>
                    <a:pt x="6012180" y="5538470"/>
                    <a:pt x="5976620" y="5416550"/>
                  </a:cubicBezTo>
                  <a:cubicBezTo>
                    <a:pt x="5947410" y="5316220"/>
                    <a:pt x="5878830" y="5223510"/>
                    <a:pt x="5796280" y="5175250"/>
                  </a:cubicBezTo>
                  <a:cubicBezTo>
                    <a:pt x="5707380" y="5123180"/>
                    <a:pt x="5563870" y="5130800"/>
                    <a:pt x="5453380" y="5130800"/>
                  </a:cubicBezTo>
                  <a:cubicBezTo>
                    <a:pt x="5351780" y="5130800"/>
                    <a:pt x="5264150" y="5148580"/>
                    <a:pt x="5156200" y="5170170"/>
                  </a:cubicBezTo>
                  <a:cubicBezTo>
                    <a:pt x="5024120" y="5196840"/>
                    <a:pt x="4899660" y="5233670"/>
                    <a:pt x="4724400" y="5284470"/>
                  </a:cubicBezTo>
                  <a:cubicBezTo>
                    <a:pt x="4447540" y="5364480"/>
                    <a:pt x="3967480" y="5530850"/>
                    <a:pt x="3663950" y="5618480"/>
                  </a:cubicBezTo>
                  <a:cubicBezTo>
                    <a:pt x="3437890" y="5683250"/>
                    <a:pt x="3255010" y="5746750"/>
                    <a:pt x="3069590" y="5774690"/>
                  </a:cubicBezTo>
                  <a:cubicBezTo>
                    <a:pt x="2913380" y="5800090"/>
                    <a:pt x="2771140" y="5801360"/>
                    <a:pt x="2627630" y="5797550"/>
                  </a:cubicBezTo>
                  <a:cubicBezTo>
                    <a:pt x="2491740" y="5793740"/>
                    <a:pt x="2359660" y="5779770"/>
                    <a:pt x="2230120" y="5754370"/>
                  </a:cubicBezTo>
                  <a:cubicBezTo>
                    <a:pt x="2103120" y="5727700"/>
                    <a:pt x="1971040" y="5694680"/>
                    <a:pt x="1855470" y="5642610"/>
                  </a:cubicBezTo>
                  <a:cubicBezTo>
                    <a:pt x="1746250" y="5593080"/>
                    <a:pt x="1639570" y="5533390"/>
                    <a:pt x="1551940" y="5454650"/>
                  </a:cubicBezTo>
                  <a:cubicBezTo>
                    <a:pt x="1465580" y="5375910"/>
                    <a:pt x="1389380" y="5275580"/>
                    <a:pt x="1334770" y="5172710"/>
                  </a:cubicBezTo>
                  <a:cubicBezTo>
                    <a:pt x="1280160" y="5071110"/>
                    <a:pt x="1248410" y="4950460"/>
                    <a:pt x="1224280" y="4838700"/>
                  </a:cubicBezTo>
                  <a:cubicBezTo>
                    <a:pt x="1201420" y="4733290"/>
                    <a:pt x="1195070" y="4626610"/>
                    <a:pt x="1189990" y="4518660"/>
                  </a:cubicBezTo>
                  <a:cubicBezTo>
                    <a:pt x="1184910" y="4410710"/>
                    <a:pt x="1187450" y="4310380"/>
                    <a:pt x="1195070" y="4191000"/>
                  </a:cubicBezTo>
                  <a:cubicBezTo>
                    <a:pt x="1203960" y="4043680"/>
                    <a:pt x="1215390" y="3872230"/>
                    <a:pt x="1248410" y="3702050"/>
                  </a:cubicBezTo>
                  <a:cubicBezTo>
                    <a:pt x="1286510" y="3509010"/>
                    <a:pt x="1366520" y="3263900"/>
                    <a:pt x="1422400" y="3093720"/>
                  </a:cubicBezTo>
                  <a:cubicBezTo>
                    <a:pt x="1464310" y="2967990"/>
                    <a:pt x="1483360" y="2898140"/>
                    <a:pt x="1544320" y="2769870"/>
                  </a:cubicBezTo>
                  <a:cubicBezTo>
                    <a:pt x="1640840" y="2560320"/>
                    <a:pt x="1849120" y="2199640"/>
                    <a:pt x="1988820" y="1976120"/>
                  </a:cubicBezTo>
                  <a:cubicBezTo>
                    <a:pt x="2098040" y="1802130"/>
                    <a:pt x="2198370" y="1668780"/>
                    <a:pt x="2301240" y="1527810"/>
                  </a:cubicBezTo>
                  <a:cubicBezTo>
                    <a:pt x="2396490" y="1398270"/>
                    <a:pt x="2487930" y="1271270"/>
                    <a:pt x="2584450" y="1162050"/>
                  </a:cubicBezTo>
                  <a:cubicBezTo>
                    <a:pt x="2673350" y="1062990"/>
                    <a:pt x="2760980" y="979170"/>
                    <a:pt x="2856230" y="894080"/>
                  </a:cubicBezTo>
                  <a:cubicBezTo>
                    <a:pt x="2955290" y="806450"/>
                    <a:pt x="3054350" y="725170"/>
                    <a:pt x="3168650" y="641350"/>
                  </a:cubicBezTo>
                  <a:cubicBezTo>
                    <a:pt x="3295650" y="548640"/>
                    <a:pt x="3454400" y="447040"/>
                    <a:pt x="3585210" y="365760"/>
                  </a:cubicBezTo>
                  <a:cubicBezTo>
                    <a:pt x="3698240" y="295910"/>
                    <a:pt x="3788410" y="237490"/>
                    <a:pt x="3906520" y="180340"/>
                  </a:cubicBezTo>
                  <a:cubicBezTo>
                    <a:pt x="4039870" y="116840"/>
                    <a:pt x="4241800" y="21590"/>
                    <a:pt x="4347210" y="7620"/>
                  </a:cubicBezTo>
                  <a:cubicBezTo>
                    <a:pt x="4404360" y="0"/>
                    <a:pt x="4447540" y="12700"/>
                    <a:pt x="4481830" y="22860"/>
                  </a:cubicBezTo>
                  <a:cubicBezTo>
                    <a:pt x="4507230" y="30480"/>
                    <a:pt x="4522470" y="38100"/>
                    <a:pt x="4542790" y="53340"/>
                  </a:cubicBezTo>
                  <a:cubicBezTo>
                    <a:pt x="4572000" y="76200"/>
                    <a:pt x="4613910" y="121920"/>
                    <a:pt x="4634230" y="153670"/>
                  </a:cubicBezTo>
                  <a:cubicBezTo>
                    <a:pt x="4648200" y="175260"/>
                    <a:pt x="4653280" y="191770"/>
                    <a:pt x="4658360" y="217170"/>
                  </a:cubicBezTo>
                  <a:cubicBezTo>
                    <a:pt x="4665980" y="252730"/>
                    <a:pt x="4671060" y="309880"/>
                    <a:pt x="4660900" y="351790"/>
                  </a:cubicBezTo>
                  <a:cubicBezTo>
                    <a:pt x="4650740" y="394970"/>
                    <a:pt x="4627880" y="439420"/>
                    <a:pt x="4598670" y="472440"/>
                  </a:cubicBezTo>
                  <a:cubicBezTo>
                    <a:pt x="4570730" y="505460"/>
                    <a:pt x="4489450" y="551180"/>
                    <a:pt x="4489450" y="551180"/>
                  </a:cubicBezTo>
                </a:path>
              </a:pathLst>
            </a:custGeom>
            <a:grpFill/>
            <a:ln cap="sq">
              <a:noFill/>
              <a:prstDash val="solid"/>
              <a:miter/>
            </a:ln>
          </p:spPr>
        </p:sp>
      </p:grpSp>
      <p:graphicFrame>
        <p:nvGraphicFramePr>
          <p:cNvPr id="2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0427508"/>
              </p:ext>
            </p:extLst>
          </p:nvPr>
        </p:nvGraphicFramePr>
        <p:xfrm>
          <a:off x="685800" y="3314700"/>
          <a:ext cx="17221200" cy="9020939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7221200"/>
              </a:tblGrid>
              <a:tr h="150128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90500" marR="190500" marT="190500" marB="190500" anchor="ctr"/>
                </a:tc>
              </a:tr>
              <a:tr h="4517078">
                <a:tc>
                  <a:txBody>
                    <a:bodyPr/>
                    <a:lstStyle/>
                    <a:p>
                      <a:pPr algn="ctr"/>
                      <a:r>
                        <a:rPr lang="ru-RU" sz="6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Послушайте диалоги и отметьте правильный вариант</a:t>
                      </a:r>
                    </a:p>
                    <a:p>
                      <a:pPr algn="ctr"/>
                      <a:endParaRPr lang="ru-RU" sz="600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sz="6000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Правильный ответ </a:t>
                      </a:r>
                      <a:r>
                        <a:rPr lang="ru-RU" sz="6000" i="1" u="none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 </a:t>
                      </a:r>
                      <a:r>
                        <a:rPr lang="ru-RU" sz="6000" i="0" u="none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балл</a:t>
                      </a:r>
                      <a:endParaRPr lang="ru-RU" sz="6000" i="0" u="none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0500" marR="190500" marT="190500" marB="190500" anchor="ctr"/>
                </a:tc>
              </a:tr>
              <a:tr h="150128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90500" marR="190500" marT="190500" marB="190500" anchor="ctr"/>
                </a:tc>
              </a:tr>
              <a:tr h="150128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90500" marR="190500" marT="190500" marB="190500" anchor="ctr"/>
                </a:tc>
              </a:tr>
            </a:tbl>
          </a:graphicData>
        </a:graphic>
      </p:graphicFrame>
      <p:sp>
        <p:nvSpPr>
          <p:cNvPr id="5" name="TextBox 5"/>
          <p:cNvSpPr txBox="1"/>
          <p:nvPr/>
        </p:nvSpPr>
        <p:spPr>
          <a:xfrm>
            <a:off x="2189738" y="1115547"/>
            <a:ext cx="13898999" cy="3154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164"/>
              </a:lnSpc>
            </a:pPr>
            <a:r>
              <a:rPr lang="en-US" sz="9600" u="sng" dirty="0" smtClean="0">
                <a:solidFill>
                  <a:srgbClr val="000000"/>
                </a:solidFill>
                <a:latin typeface="Now Heavy"/>
              </a:rPr>
              <a:t>Task Four: </a:t>
            </a:r>
          </a:p>
          <a:p>
            <a:pPr algn="ctr">
              <a:lnSpc>
                <a:spcPts val="8164"/>
              </a:lnSpc>
            </a:pPr>
            <a:endParaRPr lang="en-US" sz="9600" u="sng" dirty="0">
              <a:solidFill>
                <a:srgbClr val="000000"/>
              </a:solidFill>
              <a:latin typeface="Now Heavy"/>
            </a:endParaRPr>
          </a:p>
          <a:p>
            <a:pPr algn="ctr">
              <a:lnSpc>
                <a:spcPts val="8164"/>
              </a:lnSpc>
            </a:pPr>
            <a:r>
              <a:rPr lang="en-US" sz="9600" dirty="0" smtClean="0">
                <a:solidFill>
                  <a:srgbClr val="000000"/>
                </a:solidFill>
                <a:latin typeface="Now Heavy"/>
              </a:rPr>
              <a:t>Listen and tick </a:t>
            </a:r>
            <a:endParaRPr lang="en-US" sz="9600" dirty="0">
              <a:solidFill>
                <a:srgbClr val="000000"/>
              </a:solidFill>
              <a:latin typeface="Now Heavy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9139238" y="5191442"/>
            <a:ext cx="9525" cy="12952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506"/>
              </a:lnSpc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6119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28800" y="1339165"/>
            <a:ext cx="14020800" cy="1470025"/>
          </a:xfrm>
        </p:spPr>
        <p:txBody>
          <a:bodyPr/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Что делают дети после школы?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2628900"/>
            <a:ext cx="17861950" cy="71628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572000" y="495300"/>
            <a:ext cx="8534400" cy="1143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8164"/>
              </a:lnSpc>
            </a:pPr>
            <a:r>
              <a:rPr lang="en-US" sz="9600" u="sng" dirty="0">
                <a:solidFill>
                  <a:srgbClr val="000000"/>
                </a:solidFill>
                <a:latin typeface="Now Heavy"/>
              </a:rPr>
              <a:t>Task Four: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657600" y="5524500"/>
            <a:ext cx="457200" cy="4572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брейн ринг 3 класс аудио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5240000" y="467710"/>
            <a:ext cx="1219200" cy="1219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3364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11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396</Words>
  <Application>Microsoft Office PowerPoint</Application>
  <PresentationFormat>Произвольный</PresentationFormat>
  <Paragraphs>101</Paragraphs>
  <Slides>13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Arial Rounded MT Bold</vt:lpstr>
      <vt:lpstr>Now Bold</vt:lpstr>
      <vt:lpstr>Wingdings</vt:lpstr>
      <vt:lpstr>Calibri</vt:lpstr>
      <vt:lpstr>Now Heavy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Task Two: </vt:lpstr>
      <vt:lpstr>Презентация PowerPoint</vt:lpstr>
      <vt:lpstr>Презентация PowerPoint</vt:lpstr>
      <vt:lpstr>Презентация PowerPoint</vt:lpstr>
      <vt:lpstr>Что делают дети после школы?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</dc:title>
  <cp:lastModifiedBy>Юля</cp:lastModifiedBy>
  <cp:revision>13</cp:revision>
  <dcterms:created xsi:type="dcterms:W3CDTF">2006-08-16T00:00:00Z</dcterms:created>
  <dcterms:modified xsi:type="dcterms:W3CDTF">2025-04-09T20:16:03Z</dcterms:modified>
  <dc:identifier>DAGAijDMGNU</dc:identifier>
</cp:coreProperties>
</file>