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64" r:id="rId3"/>
    <p:sldId id="262" r:id="rId4"/>
    <p:sldId id="259" r:id="rId5"/>
    <p:sldId id="258" r:id="rId6"/>
    <p:sldId id="265" r:id="rId7"/>
    <p:sldId id="266" r:id="rId8"/>
    <p:sldId id="267" r:id="rId9"/>
    <p:sldId id="269" r:id="rId10"/>
    <p:sldId id="260" r:id="rId11"/>
    <p:sldId id="270" r:id="rId12"/>
    <p:sldId id="271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50" autoAdjust="0"/>
  </p:normalViewPr>
  <p:slideViewPr>
    <p:cSldViewPr>
      <p:cViewPr>
        <p:scale>
          <a:sx n="66" d="100"/>
          <a:sy n="66" d="100"/>
        </p:scale>
        <p:origin x="-1608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plotArea>
      <c:layout>
        <c:manualLayout>
          <c:layoutTarget val="inner"/>
          <c:xMode val="edge"/>
          <c:yMode val="edge"/>
          <c:x val="0.11246327568541771"/>
          <c:y val="0.15363015220531048"/>
          <c:w val="0.50156356083891862"/>
          <c:h val="0.694472622700041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effectLst>
              <a:glow rad="673100">
                <a:schemeClr val="accent1">
                  <a:alpha val="19000"/>
                </a:schemeClr>
              </a:glow>
            </a:effectLst>
            <a:scene3d>
              <a:camera prst="orthographicFront"/>
              <a:lightRig rig="balanced" dir="tr"/>
            </a:scene3d>
            <a:sp3d prstMaterial="matte">
              <a:bevelT w="19050" h="69850"/>
              <a:bevelB w="50800" h="101600"/>
            </a:sp3d>
          </c:spPr>
          <c:explosion val="3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50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15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20-30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Образ жизни</c:v>
                </c:pt>
                <c:pt idx="1">
                  <c:v>Окружающая среда</c:v>
                </c:pt>
                <c:pt idx="2">
                  <c:v>Гигиенические факторы</c:v>
                </c:pt>
                <c:pt idx="3">
                  <c:v>Деятельность служб здравоохранения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0.5</c:v>
                </c:pt>
                <c:pt idx="1">
                  <c:v>0</c:v>
                </c:pt>
                <c:pt idx="2" formatCode="0%">
                  <c:v>0.15000000000000005</c:v>
                </c:pt>
                <c:pt idx="3" formatCode="0.00%">
                  <c:v>0.1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6637321161846218"/>
          <c:y val="4.5520155880115876E-2"/>
          <c:w val="0.33612110986126748"/>
          <c:h val="0.90349397718642999"/>
        </c:manualLayout>
      </c:layout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solidFill>
      <a:schemeClr val="accent4">
        <a:lumMod val="20000"/>
        <a:lumOff val="80000"/>
      </a:schemeClr>
    </a:solidFill>
    <a:ln w="9525" cap="flat" cmpd="sng" algn="ctr">
      <a:noFill/>
      <a:prstDash val="solid"/>
    </a:ln>
    <a:effectLst>
      <a:outerShdw blurRad="50800" dist="38100" dir="10800000" algn="r" rotWithShape="0">
        <a:prstClr val="black">
          <a:alpha val="40000"/>
        </a:prst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A2588D-6501-4769-B1D8-0C317BEF4D41}" type="doc">
      <dgm:prSet loTypeId="urn:microsoft.com/office/officeart/2005/8/layout/cycle7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CD11573-C885-45AD-9E12-0F76E80E7D9A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ЗДОРОВЬЕСБЕРЕГАЮЩЕЕ ОБРАЗОВАНИЕ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0C73966-9A58-465D-8DCF-63241F1FD948}" type="parTrans" cxnId="{F4B2ECC3-3111-416C-98B6-C713FB6AB516}">
      <dgm:prSet/>
      <dgm:spPr/>
      <dgm:t>
        <a:bodyPr/>
        <a:lstStyle/>
        <a:p>
          <a:endParaRPr lang="ru-RU"/>
        </a:p>
      </dgm:t>
    </dgm:pt>
    <dgm:pt modelId="{71EC6D06-3A10-4CC4-9F26-67667814D72A}" type="sibTrans" cxnId="{F4B2ECC3-3111-416C-98B6-C713FB6AB516}">
      <dgm:prSet/>
      <dgm:spPr/>
      <dgm:t>
        <a:bodyPr/>
        <a:lstStyle/>
        <a:p>
          <a:endParaRPr lang="ru-RU"/>
        </a:p>
      </dgm:t>
    </dgm:pt>
    <dgm:pt modelId="{40AC698E-B336-4C95-86A0-A7D5442F2F79}">
      <dgm:prSet phldrT="[Текст]"/>
      <dgm:spPr/>
      <dgm:t>
        <a:bodyPr/>
        <a:lstStyle/>
        <a:p>
          <a:r>
            <a:rPr lang="ru-RU" dirty="0" smtClean="0"/>
            <a:t>обеспечивает практическое освоение навыков сохранения и укрепления физического, психического и нравственного здоровья</a:t>
          </a:r>
          <a:endParaRPr lang="ru-RU" dirty="0"/>
        </a:p>
      </dgm:t>
    </dgm:pt>
    <dgm:pt modelId="{EDFA2113-F2F1-4EE3-9114-D5D6C196EA42}" type="parTrans" cxnId="{D78D7B56-41DB-4E3A-B0C0-D0183F58D0BE}">
      <dgm:prSet/>
      <dgm:spPr/>
      <dgm:t>
        <a:bodyPr/>
        <a:lstStyle/>
        <a:p>
          <a:endParaRPr lang="ru-RU"/>
        </a:p>
      </dgm:t>
    </dgm:pt>
    <dgm:pt modelId="{899F9910-A25C-4CA1-AE5B-A2320AC99848}" type="sibTrans" cxnId="{D78D7B56-41DB-4E3A-B0C0-D0183F58D0BE}">
      <dgm:prSet/>
      <dgm:spPr/>
      <dgm:t>
        <a:bodyPr/>
        <a:lstStyle/>
        <a:p>
          <a:endParaRPr lang="ru-RU"/>
        </a:p>
      </dgm:t>
    </dgm:pt>
    <dgm:pt modelId="{2705A2E2-598B-4FF3-B363-0DC6C7D93525}">
      <dgm:prSet phldrT="[Текст]"/>
      <dgm:spPr/>
      <dgm:t>
        <a:bodyPr/>
        <a:lstStyle/>
        <a:p>
          <a:r>
            <a:rPr lang="ru-RU" dirty="0" smtClean="0"/>
            <a:t>способствует формированию у школьников осознанной потребности в здоровье, пониманию основ ЗОЖ </a:t>
          </a:r>
          <a:endParaRPr lang="ru-RU" dirty="0"/>
        </a:p>
      </dgm:t>
    </dgm:pt>
    <dgm:pt modelId="{B73DCF16-6CBD-4325-BBA4-9AAC5A4E8FAF}" type="parTrans" cxnId="{B6AEBDA6-62C4-42BB-8941-2E5BA32BE42F}">
      <dgm:prSet/>
      <dgm:spPr/>
      <dgm:t>
        <a:bodyPr/>
        <a:lstStyle/>
        <a:p>
          <a:endParaRPr lang="ru-RU"/>
        </a:p>
      </dgm:t>
    </dgm:pt>
    <dgm:pt modelId="{51DFC7D6-D7CB-4B28-BC6F-BF24990ED3BD}" type="sibTrans" cxnId="{B6AEBDA6-62C4-42BB-8941-2E5BA32BE42F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AD2E5FF8-21DF-47CB-8675-6AC9B50A82FE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обеспечивает необходимые условия для полноценного естественного развития обучающихся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997400B-6ABD-42DF-B176-56643A8CC028}" type="parTrans" cxnId="{67E44ECA-2602-4662-B565-4E6EC7ABBC7D}">
      <dgm:prSet/>
      <dgm:spPr/>
      <dgm:t>
        <a:bodyPr/>
        <a:lstStyle/>
        <a:p>
          <a:endParaRPr lang="ru-RU"/>
        </a:p>
      </dgm:t>
    </dgm:pt>
    <dgm:pt modelId="{9D9B3FAA-3314-4E9F-BBE8-3DC51F06AD07}" type="sibTrans" cxnId="{67E44ECA-2602-4662-B565-4E6EC7ABBC7D}">
      <dgm:prSet/>
      <dgm:spPr/>
      <dgm:t>
        <a:bodyPr/>
        <a:lstStyle/>
        <a:p>
          <a:endParaRPr lang="ru-RU"/>
        </a:p>
      </dgm:t>
    </dgm:pt>
    <dgm:pt modelId="{01D199C8-9B7C-489F-BB17-B5A779AFDD20}" type="pres">
      <dgm:prSet presAssocID="{17A2588D-6501-4769-B1D8-0C317BEF4D4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023142-96A6-402B-A183-4ACF05E667E7}" type="pres">
      <dgm:prSet presAssocID="{BCD11573-C885-45AD-9E12-0F76E80E7D9A}" presName="node" presStyleLbl="node1" presStyleIdx="0" presStyleCnt="4" custScaleX="197828" custScaleY="149515" custRadScaleRad="100183" custRadScaleInc="-4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AA454-AE6F-452E-BBF7-E866733427BB}" type="pres">
      <dgm:prSet presAssocID="{71EC6D06-3A10-4CC4-9F26-67667814D72A}" presName="sibTrans" presStyleLbl="sibTrans2D1" presStyleIdx="0" presStyleCnt="4"/>
      <dgm:spPr/>
      <dgm:t>
        <a:bodyPr/>
        <a:lstStyle/>
        <a:p>
          <a:endParaRPr lang="ru-RU"/>
        </a:p>
      </dgm:t>
    </dgm:pt>
    <dgm:pt modelId="{1D2E8AA0-3E3D-440E-A2FF-536A2E26B302}" type="pres">
      <dgm:prSet presAssocID="{71EC6D06-3A10-4CC4-9F26-67667814D72A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C364B5D6-AB3B-401E-9B1D-9E4E23C89D72}" type="pres">
      <dgm:prSet presAssocID="{40AC698E-B336-4C95-86A0-A7D5442F2F79}" presName="node" presStyleLbl="node1" presStyleIdx="1" presStyleCnt="4" custScaleX="147505" custScaleY="150685" custRadScaleRad="97487" custRadScaleInc="-9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C6460-25E4-4DE9-B083-17DE1FB27621}" type="pres">
      <dgm:prSet presAssocID="{899F9910-A25C-4CA1-AE5B-A2320AC99848}" presName="sibTrans" presStyleLbl="sibTrans2D1" presStyleIdx="1" presStyleCnt="4" custAng="18920854" custScaleX="525897" custLinFactX="-100000" custLinFactY="-100000" custLinFactNeighborX="-175615" custLinFactNeighborY="-134321"/>
      <dgm:spPr/>
      <dgm:t>
        <a:bodyPr/>
        <a:lstStyle/>
        <a:p>
          <a:endParaRPr lang="ru-RU"/>
        </a:p>
      </dgm:t>
    </dgm:pt>
    <dgm:pt modelId="{919F25D3-60C8-44EB-AFBB-F2100E8C0710}" type="pres">
      <dgm:prSet presAssocID="{899F9910-A25C-4CA1-AE5B-A2320AC9984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696A8CE4-233F-4EAB-B9EB-B65D1071E33A}" type="pres">
      <dgm:prSet presAssocID="{2705A2E2-598B-4FF3-B363-0DC6C7D93525}" presName="node" presStyleLbl="node1" presStyleIdx="2" presStyleCnt="4" custScaleX="195887" custScaleY="138766" custRadScaleRad="90982" custRadScaleInc="-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27325-281D-44F6-9249-5DB25E09DA95}" type="pres">
      <dgm:prSet presAssocID="{51DFC7D6-D7CB-4B28-BC6F-BF24990ED3BD}" presName="sibTrans" presStyleLbl="sibTrans2D1" presStyleIdx="2" presStyleCnt="4" custAng="2743318" custScaleX="584337" custScaleY="173028" custLinFactX="100000" custLinFactY="-100000" custLinFactNeighborX="190001" custLinFactNeighborY="-160672"/>
      <dgm:spPr/>
      <dgm:t>
        <a:bodyPr/>
        <a:lstStyle/>
        <a:p>
          <a:endParaRPr lang="ru-RU"/>
        </a:p>
      </dgm:t>
    </dgm:pt>
    <dgm:pt modelId="{8DFF02EC-6BCC-4FCC-81F3-8AD28BD6965E}" type="pres">
      <dgm:prSet presAssocID="{51DFC7D6-D7CB-4B28-BC6F-BF24990ED3B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920652F2-7FDF-4AFB-AA03-A8BD47D1AC4F}" type="pres">
      <dgm:prSet presAssocID="{AD2E5FF8-21DF-47CB-8675-6AC9B50A82FE}" presName="node" presStyleLbl="node1" presStyleIdx="3" presStyleCnt="4" custScaleX="164107" custScaleY="157516" custRadScaleRad="98293" custRadScaleInc="6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3B8E7C-1706-4159-B981-9B09591BA59E}" type="pres">
      <dgm:prSet presAssocID="{9D9B3FAA-3314-4E9F-BBE8-3DC51F06AD07}" presName="sibTrans" presStyleLbl="sibTrans2D1" presStyleIdx="3" presStyleCnt="4"/>
      <dgm:spPr/>
      <dgm:t>
        <a:bodyPr/>
        <a:lstStyle/>
        <a:p>
          <a:endParaRPr lang="ru-RU"/>
        </a:p>
      </dgm:t>
    </dgm:pt>
    <dgm:pt modelId="{933E35E9-9198-4E73-A7C1-2B7CB1379B87}" type="pres">
      <dgm:prSet presAssocID="{9D9B3FAA-3314-4E9F-BBE8-3DC51F06AD07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67E44ECA-2602-4662-B565-4E6EC7ABBC7D}" srcId="{17A2588D-6501-4769-B1D8-0C317BEF4D41}" destId="{AD2E5FF8-21DF-47CB-8675-6AC9B50A82FE}" srcOrd="3" destOrd="0" parTransId="{B997400B-6ABD-42DF-B176-56643A8CC028}" sibTransId="{9D9B3FAA-3314-4E9F-BBE8-3DC51F06AD07}"/>
    <dgm:cxn modelId="{192CBB41-2E97-472D-8620-DDB4282C152E}" type="presOf" srcId="{51DFC7D6-D7CB-4B28-BC6F-BF24990ED3BD}" destId="{26C27325-281D-44F6-9249-5DB25E09DA95}" srcOrd="0" destOrd="0" presId="urn:microsoft.com/office/officeart/2005/8/layout/cycle7"/>
    <dgm:cxn modelId="{EC86A0DA-81AC-4A94-A8F5-46E62B5B9B91}" type="presOf" srcId="{2705A2E2-598B-4FF3-B363-0DC6C7D93525}" destId="{696A8CE4-233F-4EAB-B9EB-B65D1071E33A}" srcOrd="0" destOrd="0" presId="urn:microsoft.com/office/officeart/2005/8/layout/cycle7"/>
    <dgm:cxn modelId="{6197A3DD-D1B9-4ED3-A242-0203FF028A29}" type="presOf" srcId="{899F9910-A25C-4CA1-AE5B-A2320AC99848}" destId="{73BC6460-25E4-4DE9-B083-17DE1FB27621}" srcOrd="0" destOrd="0" presId="urn:microsoft.com/office/officeart/2005/8/layout/cycle7"/>
    <dgm:cxn modelId="{E3DF9D47-DC2F-4633-9253-84FBA8D6236F}" type="presOf" srcId="{AD2E5FF8-21DF-47CB-8675-6AC9B50A82FE}" destId="{920652F2-7FDF-4AFB-AA03-A8BD47D1AC4F}" srcOrd="0" destOrd="0" presId="urn:microsoft.com/office/officeart/2005/8/layout/cycle7"/>
    <dgm:cxn modelId="{B6AEBDA6-62C4-42BB-8941-2E5BA32BE42F}" srcId="{17A2588D-6501-4769-B1D8-0C317BEF4D41}" destId="{2705A2E2-598B-4FF3-B363-0DC6C7D93525}" srcOrd="2" destOrd="0" parTransId="{B73DCF16-6CBD-4325-BBA4-9AAC5A4E8FAF}" sibTransId="{51DFC7D6-D7CB-4B28-BC6F-BF24990ED3BD}"/>
    <dgm:cxn modelId="{33F8E9F4-902D-4C5E-9C53-C245C3557417}" type="presOf" srcId="{71EC6D06-3A10-4CC4-9F26-67667814D72A}" destId="{1D2E8AA0-3E3D-440E-A2FF-536A2E26B302}" srcOrd="1" destOrd="0" presId="urn:microsoft.com/office/officeart/2005/8/layout/cycle7"/>
    <dgm:cxn modelId="{1FA3DEC4-15E8-48D7-9B5C-3EB7B909EB12}" type="presOf" srcId="{899F9910-A25C-4CA1-AE5B-A2320AC99848}" destId="{919F25D3-60C8-44EB-AFBB-F2100E8C0710}" srcOrd="1" destOrd="0" presId="urn:microsoft.com/office/officeart/2005/8/layout/cycle7"/>
    <dgm:cxn modelId="{C86BE401-5B9A-42AF-B24A-B8D671F72461}" type="presOf" srcId="{17A2588D-6501-4769-B1D8-0C317BEF4D41}" destId="{01D199C8-9B7C-489F-BB17-B5A779AFDD20}" srcOrd="0" destOrd="0" presId="urn:microsoft.com/office/officeart/2005/8/layout/cycle7"/>
    <dgm:cxn modelId="{F4B2ECC3-3111-416C-98B6-C713FB6AB516}" srcId="{17A2588D-6501-4769-B1D8-0C317BEF4D41}" destId="{BCD11573-C885-45AD-9E12-0F76E80E7D9A}" srcOrd="0" destOrd="0" parTransId="{A0C73966-9A58-465D-8DCF-63241F1FD948}" sibTransId="{71EC6D06-3A10-4CC4-9F26-67667814D72A}"/>
    <dgm:cxn modelId="{A8420F90-EF9D-4A9F-8F84-5D44EDC774D2}" type="presOf" srcId="{51DFC7D6-D7CB-4B28-BC6F-BF24990ED3BD}" destId="{8DFF02EC-6BCC-4FCC-81F3-8AD28BD6965E}" srcOrd="1" destOrd="0" presId="urn:microsoft.com/office/officeart/2005/8/layout/cycle7"/>
    <dgm:cxn modelId="{3C37315B-054A-4AA8-8D12-C920A66D248B}" type="presOf" srcId="{40AC698E-B336-4C95-86A0-A7D5442F2F79}" destId="{C364B5D6-AB3B-401E-9B1D-9E4E23C89D72}" srcOrd="0" destOrd="0" presId="urn:microsoft.com/office/officeart/2005/8/layout/cycle7"/>
    <dgm:cxn modelId="{57432E06-8D93-404C-BC98-6D2219867562}" type="presOf" srcId="{9D9B3FAA-3314-4E9F-BBE8-3DC51F06AD07}" destId="{933E35E9-9198-4E73-A7C1-2B7CB1379B87}" srcOrd="1" destOrd="0" presId="urn:microsoft.com/office/officeart/2005/8/layout/cycle7"/>
    <dgm:cxn modelId="{719156D2-A9B8-4BA2-824B-5F7033BBB16E}" type="presOf" srcId="{9D9B3FAA-3314-4E9F-BBE8-3DC51F06AD07}" destId="{0A3B8E7C-1706-4159-B981-9B09591BA59E}" srcOrd="0" destOrd="0" presId="urn:microsoft.com/office/officeart/2005/8/layout/cycle7"/>
    <dgm:cxn modelId="{D78D7B56-41DB-4E3A-B0C0-D0183F58D0BE}" srcId="{17A2588D-6501-4769-B1D8-0C317BEF4D41}" destId="{40AC698E-B336-4C95-86A0-A7D5442F2F79}" srcOrd="1" destOrd="0" parTransId="{EDFA2113-F2F1-4EE3-9114-D5D6C196EA42}" sibTransId="{899F9910-A25C-4CA1-AE5B-A2320AC99848}"/>
    <dgm:cxn modelId="{E9335C58-A5A8-45FC-A1D5-F6F1D419000A}" type="presOf" srcId="{BCD11573-C885-45AD-9E12-0F76E80E7D9A}" destId="{44023142-96A6-402B-A183-4ACF05E667E7}" srcOrd="0" destOrd="0" presId="urn:microsoft.com/office/officeart/2005/8/layout/cycle7"/>
    <dgm:cxn modelId="{B8309599-BF14-4886-ADFE-2A6294C069C0}" type="presOf" srcId="{71EC6D06-3A10-4CC4-9F26-67667814D72A}" destId="{943AA454-AE6F-452E-BBF7-E866733427BB}" srcOrd="0" destOrd="0" presId="urn:microsoft.com/office/officeart/2005/8/layout/cycle7"/>
    <dgm:cxn modelId="{0366CF13-8697-4127-863A-8A1AE966E6EA}" type="presParOf" srcId="{01D199C8-9B7C-489F-BB17-B5A779AFDD20}" destId="{44023142-96A6-402B-A183-4ACF05E667E7}" srcOrd="0" destOrd="0" presId="urn:microsoft.com/office/officeart/2005/8/layout/cycle7"/>
    <dgm:cxn modelId="{CD9ADC47-280F-48AD-B0DA-13CF2D7365AA}" type="presParOf" srcId="{01D199C8-9B7C-489F-BB17-B5A779AFDD20}" destId="{943AA454-AE6F-452E-BBF7-E866733427BB}" srcOrd="1" destOrd="0" presId="urn:microsoft.com/office/officeart/2005/8/layout/cycle7"/>
    <dgm:cxn modelId="{98C7DA48-20AA-4376-BFEA-032457742933}" type="presParOf" srcId="{943AA454-AE6F-452E-BBF7-E866733427BB}" destId="{1D2E8AA0-3E3D-440E-A2FF-536A2E26B302}" srcOrd="0" destOrd="0" presId="urn:microsoft.com/office/officeart/2005/8/layout/cycle7"/>
    <dgm:cxn modelId="{2D46EB2C-61FD-4F05-B3FB-CCC06CAB46E7}" type="presParOf" srcId="{01D199C8-9B7C-489F-BB17-B5A779AFDD20}" destId="{C364B5D6-AB3B-401E-9B1D-9E4E23C89D72}" srcOrd="2" destOrd="0" presId="urn:microsoft.com/office/officeart/2005/8/layout/cycle7"/>
    <dgm:cxn modelId="{AADE763B-0372-4B01-83BD-71E4D6CDAD84}" type="presParOf" srcId="{01D199C8-9B7C-489F-BB17-B5A779AFDD20}" destId="{73BC6460-25E4-4DE9-B083-17DE1FB27621}" srcOrd="3" destOrd="0" presId="urn:microsoft.com/office/officeart/2005/8/layout/cycle7"/>
    <dgm:cxn modelId="{B4A6553C-DA19-4350-B605-57B570E1B68C}" type="presParOf" srcId="{73BC6460-25E4-4DE9-B083-17DE1FB27621}" destId="{919F25D3-60C8-44EB-AFBB-F2100E8C0710}" srcOrd="0" destOrd="0" presId="urn:microsoft.com/office/officeart/2005/8/layout/cycle7"/>
    <dgm:cxn modelId="{8006D618-5031-4E15-AB25-604D37CF1E76}" type="presParOf" srcId="{01D199C8-9B7C-489F-BB17-B5A779AFDD20}" destId="{696A8CE4-233F-4EAB-B9EB-B65D1071E33A}" srcOrd="4" destOrd="0" presId="urn:microsoft.com/office/officeart/2005/8/layout/cycle7"/>
    <dgm:cxn modelId="{60EF5F2D-A8BA-48C3-B919-296306A749D7}" type="presParOf" srcId="{01D199C8-9B7C-489F-BB17-B5A779AFDD20}" destId="{26C27325-281D-44F6-9249-5DB25E09DA95}" srcOrd="5" destOrd="0" presId="urn:microsoft.com/office/officeart/2005/8/layout/cycle7"/>
    <dgm:cxn modelId="{3F3D137E-0984-4DB1-86A7-4BA5908C1B83}" type="presParOf" srcId="{26C27325-281D-44F6-9249-5DB25E09DA95}" destId="{8DFF02EC-6BCC-4FCC-81F3-8AD28BD6965E}" srcOrd="0" destOrd="0" presId="urn:microsoft.com/office/officeart/2005/8/layout/cycle7"/>
    <dgm:cxn modelId="{6A08479B-6771-4264-8DA1-6AE302EC6497}" type="presParOf" srcId="{01D199C8-9B7C-489F-BB17-B5A779AFDD20}" destId="{920652F2-7FDF-4AFB-AA03-A8BD47D1AC4F}" srcOrd="6" destOrd="0" presId="urn:microsoft.com/office/officeart/2005/8/layout/cycle7"/>
    <dgm:cxn modelId="{50F18854-0BE8-41A6-AC51-E45465A8FA34}" type="presParOf" srcId="{01D199C8-9B7C-489F-BB17-B5A779AFDD20}" destId="{0A3B8E7C-1706-4159-B981-9B09591BA59E}" srcOrd="7" destOrd="0" presId="urn:microsoft.com/office/officeart/2005/8/layout/cycle7"/>
    <dgm:cxn modelId="{2155B4F5-62C2-480D-B978-802FF4FFEF13}" type="presParOf" srcId="{0A3B8E7C-1706-4159-B981-9B09591BA59E}" destId="{933E35E9-9198-4E73-A7C1-2B7CB1379B8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8759AF-BF5D-4EE4-9DC0-10A86871E53A}" type="doc">
      <dgm:prSet loTypeId="urn:microsoft.com/office/officeart/2005/8/layout/default#2" loCatId="list" qsTypeId="urn:microsoft.com/office/officeart/2005/8/quickstyle/simple1" qsCatId="simple" csTypeId="urn:microsoft.com/office/officeart/2005/8/colors/colorful2" csCatId="colorful" phldr="1"/>
      <dgm:spPr/>
    </dgm:pt>
    <dgm:pt modelId="{1BCC336F-E779-465F-94D7-0BA2017F5A22}">
      <dgm:prSet phldrT="[Текст]" custT="1"/>
      <dgm:spPr/>
      <dgm:t>
        <a:bodyPr/>
        <a:lstStyle/>
        <a:p>
          <a:r>
            <a:rPr lang="ru-RU" sz="1600" dirty="0" smtClean="0"/>
            <a:t>-</a:t>
          </a:r>
          <a:r>
            <a:rPr lang="ru-RU" sz="2000" dirty="0" smtClean="0">
              <a:effectLst/>
              <a:latin typeface="Times New Roman" pitchFamily="18" charset="0"/>
              <a:cs typeface="Times New Roman" pitchFamily="18" charset="0"/>
            </a:rPr>
            <a:t>Диспансеризацию;</a:t>
          </a:r>
          <a:br>
            <a:rPr lang="ru-RU" sz="2000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effectLst/>
              <a:latin typeface="Times New Roman" pitchFamily="18" charset="0"/>
              <a:cs typeface="Times New Roman" pitchFamily="18" charset="0"/>
            </a:rPr>
            <a:t>-Вакцинацию;</a:t>
          </a:r>
          <a:br>
            <a:rPr lang="ru-RU" sz="2000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effectLst/>
              <a:latin typeface="Times New Roman" pitchFamily="18" charset="0"/>
              <a:cs typeface="Times New Roman" pitchFamily="18" charset="0"/>
            </a:rPr>
            <a:t>-Мониторинги состояния здоровья школьников</a:t>
          </a:r>
          <a:r>
            <a:rPr lang="ru-RU" sz="1600" dirty="0" smtClean="0"/>
            <a:t>;</a:t>
          </a:r>
          <a:endParaRPr lang="ru-RU" sz="1600" dirty="0"/>
        </a:p>
      </dgm:t>
    </dgm:pt>
    <dgm:pt modelId="{528FF838-3327-4AC3-8BC6-13A0664DE9EC}" type="parTrans" cxnId="{DA7E42E3-FB93-46D7-9436-59289065271C}">
      <dgm:prSet/>
      <dgm:spPr/>
      <dgm:t>
        <a:bodyPr/>
        <a:lstStyle/>
        <a:p>
          <a:endParaRPr lang="ru-RU"/>
        </a:p>
      </dgm:t>
    </dgm:pt>
    <dgm:pt modelId="{7A6BEDF9-A991-40BD-9A77-397526534EE9}" type="sibTrans" cxnId="{DA7E42E3-FB93-46D7-9436-59289065271C}">
      <dgm:prSet/>
      <dgm:spPr/>
      <dgm:t>
        <a:bodyPr/>
        <a:lstStyle/>
        <a:p>
          <a:endParaRPr lang="ru-RU"/>
        </a:p>
      </dgm:t>
    </dgm:pt>
    <dgm:pt modelId="{DC9AC451-F2EA-4BB5-B457-0E4605BF66BF}">
      <dgm:prSet phldrT="[Текст]" custT="1"/>
      <dgm:spPr/>
      <dgm:t>
        <a:bodyPr/>
        <a:lstStyle/>
        <a:p>
          <a:r>
            <a:rPr lang="ru-RU" sz="1800" dirty="0" smtClean="0"/>
            <a:t>-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Школьные спортивные праздники;</a:t>
          </a:r>
          <a:br>
            <a:rPr lang="ru-RU" sz="24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-Дни здоровья;</a:t>
          </a:r>
          <a:br>
            <a:rPr lang="ru-RU" sz="24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-Дни семьи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728FF2E-0D48-4143-9608-17BB8F3CBCA8}" type="parTrans" cxnId="{5DCC8626-1A8E-45CF-AC94-F6790A07B51B}">
      <dgm:prSet/>
      <dgm:spPr/>
      <dgm:t>
        <a:bodyPr/>
        <a:lstStyle/>
        <a:p>
          <a:endParaRPr lang="ru-RU"/>
        </a:p>
      </dgm:t>
    </dgm:pt>
    <dgm:pt modelId="{1F2C7515-C32D-4EC6-BBF3-FC69360EFF4C}" type="sibTrans" cxnId="{5DCC8626-1A8E-45CF-AC94-F6790A07B51B}">
      <dgm:prSet/>
      <dgm:spPr/>
      <dgm:t>
        <a:bodyPr/>
        <a:lstStyle/>
        <a:p>
          <a:endParaRPr lang="ru-RU"/>
        </a:p>
      </dgm:t>
    </dgm:pt>
    <dgm:pt modelId="{1C219755-5C07-4C12-9B88-0DAF9D4A6253}">
      <dgm:prSet phldrT="[Текст]" custT="1"/>
      <dgm:spPr/>
      <dgm:t>
        <a:bodyPr/>
        <a:lstStyle/>
        <a:p>
          <a:r>
            <a:rPr lang="ru-RU" sz="1800" dirty="0" smtClean="0"/>
            <a:t>-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Занятия с инструктором ЛФК;</a:t>
          </a:r>
          <a:br>
            <a:rPr lang="ru-RU" sz="20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-Массаж для детей «групп риска»;</a:t>
          </a:r>
          <a:br>
            <a:rPr lang="ru-RU" sz="20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-Психологическую поддержку для всех участников образовательного процесса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0239639-39BF-452B-B3D2-3B93DEE7D564}" type="parTrans" cxnId="{34F03D25-99E5-4B3D-BCAE-52128FDEC02E}">
      <dgm:prSet/>
      <dgm:spPr/>
      <dgm:t>
        <a:bodyPr/>
        <a:lstStyle/>
        <a:p>
          <a:endParaRPr lang="ru-RU"/>
        </a:p>
      </dgm:t>
    </dgm:pt>
    <dgm:pt modelId="{70342A26-2144-4CA3-AE05-CD7AA742700D}" type="sibTrans" cxnId="{34F03D25-99E5-4B3D-BCAE-52128FDEC02E}">
      <dgm:prSet/>
      <dgm:spPr/>
      <dgm:t>
        <a:bodyPr/>
        <a:lstStyle/>
        <a:p>
          <a:endParaRPr lang="ru-RU"/>
        </a:p>
      </dgm:t>
    </dgm:pt>
    <dgm:pt modelId="{53D0DFE5-AAA5-422A-9232-A0EEC39CC7E5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-Беседы о здоровье с учащимися и родителями;</a:t>
          </a:r>
          <a:br>
            <a:rPr lang="ru-RU" sz="20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-Лекции для родителей;</a:t>
          </a:r>
          <a:br>
            <a:rPr lang="ru-RU" sz="20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-Семинары для учителей;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3FC0D47-2F70-4B35-B7B6-84BD2B6AD4CD}" type="parTrans" cxnId="{E68FAD7F-ED61-4791-89E7-E9122CE50190}">
      <dgm:prSet/>
      <dgm:spPr/>
      <dgm:t>
        <a:bodyPr/>
        <a:lstStyle/>
        <a:p>
          <a:endParaRPr lang="ru-RU"/>
        </a:p>
      </dgm:t>
    </dgm:pt>
    <dgm:pt modelId="{3BFF496E-2BE5-4E18-BFAC-FE318CF197EC}" type="sibTrans" cxnId="{E68FAD7F-ED61-4791-89E7-E9122CE50190}">
      <dgm:prSet/>
      <dgm:spPr/>
      <dgm:t>
        <a:bodyPr/>
        <a:lstStyle/>
        <a:p>
          <a:endParaRPr lang="ru-RU"/>
        </a:p>
      </dgm:t>
    </dgm:pt>
    <dgm:pt modelId="{9F55EE8C-7C84-402A-9882-9CE7DC6C8240}" type="pres">
      <dgm:prSet presAssocID="{258759AF-BF5D-4EE4-9DC0-10A86871E53A}" presName="diagram" presStyleCnt="0">
        <dgm:presLayoutVars>
          <dgm:dir/>
          <dgm:resizeHandles val="exact"/>
        </dgm:presLayoutVars>
      </dgm:prSet>
      <dgm:spPr/>
    </dgm:pt>
    <dgm:pt modelId="{287842EF-4ECD-4BC0-A6FF-0A1F28D66152}" type="pres">
      <dgm:prSet presAssocID="{1BCC336F-E779-465F-94D7-0BA2017F5A22}" presName="node" presStyleLbl="node1" presStyleIdx="0" presStyleCnt="4" custScaleY="109583" custLinFactNeighborX="-13616" custLinFactNeighborY="-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A4E843-55A2-4A15-8B53-848FF737217A}" type="pres">
      <dgm:prSet presAssocID="{7A6BEDF9-A991-40BD-9A77-397526534EE9}" presName="sibTrans" presStyleCnt="0"/>
      <dgm:spPr/>
    </dgm:pt>
    <dgm:pt modelId="{AC00A989-6010-42DE-81D9-23D013592A96}" type="pres">
      <dgm:prSet presAssocID="{1C219755-5C07-4C12-9B88-0DAF9D4A6253}" presName="node" presStyleLbl="node1" presStyleIdx="1" presStyleCnt="4" custScaleY="109592" custLinFactNeighborX="13249" custLinFactNeighborY="-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91285-BAA9-4F97-B074-0A43D6BECE57}" type="pres">
      <dgm:prSet presAssocID="{70342A26-2144-4CA3-AE05-CD7AA742700D}" presName="sibTrans" presStyleCnt="0"/>
      <dgm:spPr/>
    </dgm:pt>
    <dgm:pt modelId="{02DDD803-7A84-482D-AE9C-6C673A744B76}" type="pres">
      <dgm:prSet presAssocID="{DC9AC451-F2EA-4BB5-B457-0E4605BF66BF}" presName="node" presStyleLbl="node1" presStyleIdx="2" presStyleCnt="4" custScaleY="124241" custLinFactNeighborX="-15897" custLinFactNeighborY="-6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C9594-551A-4C8B-BFD5-34FB501E4B9B}" type="pres">
      <dgm:prSet presAssocID="{1F2C7515-C32D-4EC6-BBF3-FC69360EFF4C}" presName="sibTrans" presStyleCnt="0"/>
      <dgm:spPr/>
    </dgm:pt>
    <dgm:pt modelId="{285E71C4-01CE-48A4-A61D-B9A3B58B5DD1}" type="pres">
      <dgm:prSet presAssocID="{53D0DFE5-AAA5-422A-9232-A0EEC39CC7E5}" presName="node" presStyleLbl="node1" presStyleIdx="3" presStyleCnt="4" custScaleY="123167" custLinFactNeighborX="13249" custLinFactNeighborY="-6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DE19B0-50C7-432D-9B3E-BAA5AD410AFD}" type="presOf" srcId="{DC9AC451-F2EA-4BB5-B457-0E4605BF66BF}" destId="{02DDD803-7A84-482D-AE9C-6C673A744B76}" srcOrd="0" destOrd="0" presId="urn:microsoft.com/office/officeart/2005/8/layout/default#2"/>
    <dgm:cxn modelId="{E68FAD7F-ED61-4791-89E7-E9122CE50190}" srcId="{258759AF-BF5D-4EE4-9DC0-10A86871E53A}" destId="{53D0DFE5-AAA5-422A-9232-A0EEC39CC7E5}" srcOrd="3" destOrd="0" parTransId="{73FC0D47-2F70-4B35-B7B6-84BD2B6AD4CD}" sibTransId="{3BFF496E-2BE5-4E18-BFAC-FE318CF197EC}"/>
    <dgm:cxn modelId="{5DCC8626-1A8E-45CF-AC94-F6790A07B51B}" srcId="{258759AF-BF5D-4EE4-9DC0-10A86871E53A}" destId="{DC9AC451-F2EA-4BB5-B457-0E4605BF66BF}" srcOrd="2" destOrd="0" parTransId="{6728FF2E-0D48-4143-9608-17BB8F3CBCA8}" sibTransId="{1F2C7515-C32D-4EC6-BBF3-FC69360EFF4C}"/>
    <dgm:cxn modelId="{B64970A8-521B-4BB4-A74C-67C812F00262}" type="presOf" srcId="{258759AF-BF5D-4EE4-9DC0-10A86871E53A}" destId="{9F55EE8C-7C84-402A-9882-9CE7DC6C8240}" srcOrd="0" destOrd="0" presId="urn:microsoft.com/office/officeart/2005/8/layout/default#2"/>
    <dgm:cxn modelId="{45077D90-EFCB-47A3-B23B-158B2D4638CA}" type="presOf" srcId="{1BCC336F-E779-465F-94D7-0BA2017F5A22}" destId="{287842EF-4ECD-4BC0-A6FF-0A1F28D66152}" srcOrd="0" destOrd="0" presId="urn:microsoft.com/office/officeart/2005/8/layout/default#2"/>
    <dgm:cxn modelId="{34F03D25-99E5-4B3D-BCAE-52128FDEC02E}" srcId="{258759AF-BF5D-4EE4-9DC0-10A86871E53A}" destId="{1C219755-5C07-4C12-9B88-0DAF9D4A6253}" srcOrd="1" destOrd="0" parTransId="{30239639-39BF-452B-B3D2-3B93DEE7D564}" sibTransId="{70342A26-2144-4CA3-AE05-CD7AA742700D}"/>
    <dgm:cxn modelId="{DA7E42E3-FB93-46D7-9436-59289065271C}" srcId="{258759AF-BF5D-4EE4-9DC0-10A86871E53A}" destId="{1BCC336F-E779-465F-94D7-0BA2017F5A22}" srcOrd="0" destOrd="0" parTransId="{528FF838-3327-4AC3-8BC6-13A0664DE9EC}" sibTransId="{7A6BEDF9-A991-40BD-9A77-397526534EE9}"/>
    <dgm:cxn modelId="{2BFB3D30-6AD1-4F24-8196-745FA1710225}" type="presOf" srcId="{1C219755-5C07-4C12-9B88-0DAF9D4A6253}" destId="{AC00A989-6010-42DE-81D9-23D013592A96}" srcOrd="0" destOrd="0" presId="urn:microsoft.com/office/officeart/2005/8/layout/default#2"/>
    <dgm:cxn modelId="{D73DED3C-E6FC-4F04-827D-1B8E197095DF}" type="presOf" srcId="{53D0DFE5-AAA5-422A-9232-A0EEC39CC7E5}" destId="{285E71C4-01CE-48A4-A61D-B9A3B58B5DD1}" srcOrd="0" destOrd="0" presId="urn:microsoft.com/office/officeart/2005/8/layout/default#2"/>
    <dgm:cxn modelId="{32F5A63D-A025-4FD2-ABFB-16CC69D33A33}" type="presParOf" srcId="{9F55EE8C-7C84-402A-9882-9CE7DC6C8240}" destId="{287842EF-4ECD-4BC0-A6FF-0A1F28D66152}" srcOrd="0" destOrd="0" presId="urn:microsoft.com/office/officeart/2005/8/layout/default#2"/>
    <dgm:cxn modelId="{57AC523E-7EBD-4982-AB72-62FEDBAE298E}" type="presParOf" srcId="{9F55EE8C-7C84-402A-9882-9CE7DC6C8240}" destId="{A8A4E843-55A2-4A15-8B53-848FF737217A}" srcOrd="1" destOrd="0" presId="urn:microsoft.com/office/officeart/2005/8/layout/default#2"/>
    <dgm:cxn modelId="{7E729328-FCE8-4299-9C30-121EDF65A24C}" type="presParOf" srcId="{9F55EE8C-7C84-402A-9882-9CE7DC6C8240}" destId="{AC00A989-6010-42DE-81D9-23D013592A96}" srcOrd="2" destOrd="0" presId="urn:microsoft.com/office/officeart/2005/8/layout/default#2"/>
    <dgm:cxn modelId="{07E9B080-A148-4BB1-B3FE-143DA06FF52D}" type="presParOf" srcId="{9F55EE8C-7C84-402A-9882-9CE7DC6C8240}" destId="{E5591285-BAA9-4F97-B074-0A43D6BECE57}" srcOrd="3" destOrd="0" presId="urn:microsoft.com/office/officeart/2005/8/layout/default#2"/>
    <dgm:cxn modelId="{FC33C983-9B50-45BB-988D-C922F4A2EAEF}" type="presParOf" srcId="{9F55EE8C-7C84-402A-9882-9CE7DC6C8240}" destId="{02DDD803-7A84-482D-AE9C-6C673A744B76}" srcOrd="4" destOrd="0" presId="urn:microsoft.com/office/officeart/2005/8/layout/default#2"/>
    <dgm:cxn modelId="{4D2EAF54-0567-4D8B-8347-7CCB3A8F615A}" type="presParOf" srcId="{9F55EE8C-7C84-402A-9882-9CE7DC6C8240}" destId="{D9CC9594-551A-4C8B-BFD5-34FB501E4B9B}" srcOrd="5" destOrd="0" presId="urn:microsoft.com/office/officeart/2005/8/layout/default#2"/>
    <dgm:cxn modelId="{FF3A008E-3303-4F78-80FD-989B58E08832}" type="presParOf" srcId="{9F55EE8C-7C84-402A-9882-9CE7DC6C8240}" destId="{285E71C4-01CE-48A4-A61D-B9A3B58B5DD1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60A35F-358C-4E1C-8812-92543DB79C4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C146D8-FC52-4A58-AF14-D954C37F1F5D}">
      <dgm:prSet phldrT="[Текст]" custT="1"/>
      <dgm:spPr/>
      <dgm:t>
        <a:bodyPr/>
        <a:lstStyle/>
        <a:p>
          <a:r>
            <a:rPr lang="ru-RU" sz="2400" dirty="0" smtClean="0"/>
            <a:t>позитивных факторах, влияющих на здоровье;</a:t>
          </a:r>
          <a:endParaRPr lang="ru-RU" sz="2400" dirty="0"/>
        </a:p>
      </dgm:t>
    </dgm:pt>
    <dgm:pt modelId="{A03057B6-AECD-4744-88B8-1D0BF5E4C251}" type="parTrans" cxnId="{DE0FE212-4571-43C1-826B-1BCD69C9BC5A}">
      <dgm:prSet/>
      <dgm:spPr/>
      <dgm:t>
        <a:bodyPr/>
        <a:lstStyle/>
        <a:p>
          <a:endParaRPr lang="ru-RU" sz="2400"/>
        </a:p>
      </dgm:t>
    </dgm:pt>
    <dgm:pt modelId="{C3F00D16-B5E5-4262-89F0-F5325573867F}" type="sibTrans" cxnId="{DE0FE212-4571-43C1-826B-1BCD69C9BC5A}">
      <dgm:prSet/>
      <dgm:spPr/>
      <dgm:t>
        <a:bodyPr/>
        <a:lstStyle/>
        <a:p>
          <a:endParaRPr lang="ru-RU" sz="2400"/>
        </a:p>
      </dgm:t>
    </dgm:pt>
    <dgm:pt modelId="{C07DDCD4-3326-4827-AEE6-A1CE0392CDAA}">
      <dgm:prSet custT="1"/>
      <dgm:spPr/>
      <dgm:t>
        <a:bodyPr/>
        <a:lstStyle/>
        <a:p>
          <a:r>
            <a:rPr lang="ru-RU" sz="2400" dirty="0" smtClean="0"/>
            <a:t>• правильном (рациональном) питании, режиме, о полезных продуктах;</a:t>
          </a:r>
          <a:endParaRPr lang="ru-RU" sz="2400" dirty="0"/>
        </a:p>
      </dgm:t>
    </dgm:pt>
    <dgm:pt modelId="{C35C488E-2877-4901-8F04-92018DEFA2B8}" type="parTrans" cxnId="{870DE5EA-3B83-4E79-BFE6-B1FEEAC3DE79}">
      <dgm:prSet/>
      <dgm:spPr/>
      <dgm:t>
        <a:bodyPr/>
        <a:lstStyle/>
        <a:p>
          <a:endParaRPr lang="ru-RU" sz="2400"/>
        </a:p>
      </dgm:t>
    </dgm:pt>
    <dgm:pt modelId="{F848FD91-A96D-4AB2-8BFA-DA77809721B3}" type="sibTrans" cxnId="{870DE5EA-3B83-4E79-BFE6-B1FEEAC3DE79}">
      <dgm:prSet/>
      <dgm:spPr/>
      <dgm:t>
        <a:bodyPr/>
        <a:lstStyle/>
        <a:p>
          <a:endParaRPr lang="ru-RU" sz="2400"/>
        </a:p>
      </dgm:t>
    </dgm:pt>
    <dgm:pt modelId="{E588C533-406D-47A4-916A-70DA68BE55D3}">
      <dgm:prSet custT="1"/>
      <dgm:spPr/>
      <dgm:t>
        <a:bodyPr/>
        <a:lstStyle/>
        <a:p>
          <a:pPr algn="r"/>
          <a:r>
            <a:rPr lang="ru-RU" sz="2400" dirty="0" smtClean="0"/>
            <a:t>                рациональной организации                                                                    режима </a:t>
          </a:r>
          <a:r>
            <a:rPr lang="ru-RU" sz="2400" dirty="0" err="1" smtClean="0"/>
            <a:t>дня,учебы</a:t>
          </a:r>
          <a:r>
            <a:rPr lang="ru-RU" sz="2400" dirty="0" smtClean="0"/>
            <a:t> и отдыха,</a:t>
          </a:r>
        </a:p>
        <a:p>
          <a:pPr algn="r"/>
          <a:r>
            <a:rPr lang="ru-RU" sz="2400" dirty="0" smtClean="0"/>
            <a:t> двигательной активности.</a:t>
          </a:r>
          <a:endParaRPr lang="ru-RU" sz="2400" dirty="0"/>
        </a:p>
      </dgm:t>
    </dgm:pt>
    <dgm:pt modelId="{E98E5E77-521F-4D89-90EB-87C04B638957}" type="parTrans" cxnId="{33EF0FEA-1A68-4ACF-8D2A-ED9E481F38EE}">
      <dgm:prSet/>
      <dgm:spPr/>
      <dgm:t>
        <a:bodyPr/>
        <a:lstStyle/>
        <a:p>
          <a:endParaRPr lang="ru-RU" sz="2400"/>
        </a:p>
      </dgm:t>
    </dgm:pt>
    <dgm:pt modelId="{EBA50D21-62B3-4818-AD4C-195B334E6760}" type="sibTrans" cxnId="{33EF0FEA-1A68-4ACF-8D2A-ED9E481F38EE}">
      <dgm:prSet/>
      <dgm:spPr/>
      <dgm:t>
        <a:bodyPr/>
        <a:lstStyle/>
        <a:p>
          <a:endParaRPr lang="ru-RU" sz="2400"/>
        </a:p>
      </dgm:t>
    </dgm:pt>
    <dgm:pt modelId="{FFC3E8A6-D00E-4021-834D-F1E3E2D187A8}" type="pres">
      <dgm:prSet presAssocID="{0460A35F-358C-4E1C-8812-92543DB79C4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F95DCE-42AB-4873-A6FB-2CF4AF201C9E}" type="pres">
      <dgm:prSet presAssocID="{3FC146D8-FC52-4A58-AF14-D954C37F1F5D}" presName="parentLin" presStyleCnt="0"/>
      <dgm:spPr/>
    </dgm:pt>
    <dgm:pt modelId="{9501C6B7-F162-417B-AA32-D3366C24F446}" type="pres">
      <dgm:prSet presAssocID="{3FC146D8-FC52-4A58-AF14-D954C37F1F5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E723E91-EA6D-45C7-8629-BA32AA23956E}" type="pres">
      <dgm:prSet presAssocID="{3FC146D8-FC52-4A58-AF14-D954C37F1F5D}" presName="parentText" presStyleLbl="node1" presStyleIdx="0" presStyleCnt="3" custScaleX="137819" custLinFactNeighborX="-100000" custLinFactNeighborY="-2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00C70-4B4C-42D5-8FC0-2F64C471AE7F}" type="pres">
      <dgm:prSet presAssocID="{3FC146D8-FC52-4A58-AF14-D954C37F1F5D}" presName="negativeSpace" presStyleCnt="0"/>
      <dgm:spPr/>
    </dgm:pt>
    <dgm:pt modelId="{D7EFBECB-CB82-45D6-AF46-B86E430B6C86}" type="pres">
      <dgm:prSet presAssocID="{3FC146D8-FC52-4A58-AF14-D954C37F1F5D}" presName="childText" presStyleLbl="conFgAcc1" presStyleIdx="0" presStyleCnt="3">
        <dgm:presLayoutVars>
          <dgm:bulletEnabled val="1"/>
        </dgm:presLayoutVars>
      </dgm:prSet>
      <dgm:spPr/>
    </dgm:pt>
    <dgm:pt modelId="{59A19471-9F14-4E88-9285-E9D3EFA004D8}" type="pres">
      <dgm:prSet presAssocID="{C3F00D16-B5E5-4262-89F0-F5325573867F}" presName="spaceBetweenRectangles" presStyleCnt="0"/>
      <dgm:spPr/>
    </dgm:pt>
    <dgm:pt modelId="{6A3463DF-5763-4C65-A42C-85A102E596D3}" type="pres">
      <dgm:prSet presAssocID="{E588C533-406D-47A4-916A-70DA68BE55D3}" presName="parentLin" presStyleCnt="0"/>
      <dgm:spPr/>
    </dgm:pt>
    <dgm:pt modelId="{A1B42D1E-B6D9-4F34-A50F-B431C6BA6F29}" type="pres">
      <dgm:prSet presAssocID="{E588C533-406D-47A4-916A-70DA68BE55D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4630B02-69FC-4179-8457-7CB0D56FE170}" type="pres">
      <dgm:prSet presAssocID="{E588C533-406D-47A4-916A-70DA68BE55D3}" presName="parentText" presStyleLbl="node1" presStyleIdx="1" presStyleCnt="3" custScaleX="142857" custScaleY="157396" custLinFactNeighborX="2956" custLinFactNeighborY="86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90A41-0486-4BF3-9E23-0D2774C4E79C}" type="pres">
      <dgm:prSet presAssocID="{E588C533-406D-47A4-916A-70DA68BE55D3}" presName="negativeSpace" presStyleCnt="0"/>
      <dgm:spPr/>
    </dgm:pt>
    <dgm:pt modelId="{A3A94FF5-73AC-4715-B7AC-7F8AB947C275}" type="pres">
      <dgm:prSet presAssocID="{E588C533-406D-47A4-916A-70DA68BE55D3}" presName="childText" presStyleLbl="conFgAcc1" presStyleIdx="1" presStyleCnt="3">
        <dgm:presLayoutVars>
          <dgm:bulletEnabled val="1"/>
        </dgm:presLayoutVars>
      </dgm:prSet>
      <dgm:spPr/>
    </dgm:pt>
    <dgm:pt modelId="{D579B8B8-9404-40EF-A8C9-1E179C1B3FE9}" type="pres">
      <dgm:prSet presAssocID="{EBA50D21-62B3-4818-AD4C-195B334E6760}" presName="spaceBetweenRectangles" presStyleCnt="0"/>
      <dgm:spPr/>
    </dgm:pt>
    <dgm:pt modelId="{17E9DDA9-58AF-4095-A8FA-508F48570FBD}" type="pres">
      <dgm:prSet presAssocID="{C07DDCD4-3326-4827-AEE6-A1CE0392CDAA}" presName="parentLin" presStyleCnt="0"/>
      <dgm:spPr/>
    </dgm:pt>
    <dgm:pt modelId="{B5274318-BE7B-46B7-AE01-A97F4E981E5F}" type="pres">
      <dgm:prSet presAssocID="{C07DDCD4-3326-4827-AEE6-A1CE0392CDA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EFBC741-F1F7-4D3A-A4E2-9F02007EA928}" type="pres">
      <dgm:prSet presAssocID="{C07DDCD4-3326-4827-AEE6-A1CE0392CDAA}" presName="parentText" presStyleLbl="node1" presStyleIdx="2" presStyleCnt="3" custScaleX="142857" custScaleY="150415" custLinFactX="-4412" custLinFactNeighborX="-100000" custLinFactNeighborY="144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FCFBE-AB06-40B1-ABC3-422B5F775874}" type="pres">
      <dgm:prSet presAssocID="{C07DDCD4-3326-4827-AEE6-A1CE0392CDAA}" presName="negativeSpace" presStyleCnt="0"/>
      <dgm:spPr/>
    </dgm:pt>
    <dgm:pt modelId="{16B246F7-1B3B-419E-B904-02C888ADB15A}" type="pres">
      <dgm:prSet presAssocID="{C07DDCD4-3326-4827-AEE6-A1CE0392CDA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B6BA0E3-6224-4A86-B248-0B639F4F5CE2}" type="presOf" srcId="{C07DDCD4-3326-4827-AEE6-A1CE0392CDAA}" destId="{5EFBC741-F1F7-4D3A-A4E2-9F02007EA928}" srcOrd="1" destOrd="0" presId="urn:microsoft.com/office/officeart/2005/8/layout/list1"/>
    <dgm:cxn modelId="{DE292044-D03C-4C66-88A9-DF5CE365CDC8}" type="presOf" srcId="{C07DDCD4-3326-4827-AEE6-A1CE0392CDAA}" destId="{B5274318-BE7B-46B7-AE01-A97F4E981E5F}" srcOrd="0" destOrd="0" presId="urn:microsoft.com/office/officeart/2005/8/layout/list1"/>
    <dgm:cxn modelId="{A078CDCF-D6B2-4D8D-BAB9-C6178F96212E}" type="presOf" srcId="{3FC146D8-FC52-4A58-AF14-D954C37F1F5D}" destId="{9501C6B7-F162-417B-AA32-D3366C24F446}" srcOrd="0" destOrd="0" presId="urn:microsoft.com/office/officeart/2005/8/layout/list1"/>
    <dgm:cxn modelId="{33EF0FEA-1A68-4ACF-8D2A-ED9E481F38EE}" srcId="{0460A35F-358C-4E1C-8812-92543DB79C4B}" destId="{E588C533-406D-47A4-916A-70DA68BE55D3}" srcOrd="1" destOrd="0" parTransId="{E98E5E77-521F-4D89-90EB-87C04B638957}" sibTransId="{EBA50D21-62B3-4818-AD4C-195B334E6760}"/>
    <dgm:cxn modelId="{DA6EEE29-86A4-4EE2-A18C-2FE3ED95DA5B}" type="presOf" srcId="{E588C533-406D-47A4-916A-70DA68BE55D3}" destId="{D4630B02-69FC-4179-8457-7CB0D56FE170}" srcOrd="1" destOrd="0" presId="urn:microsoft.com/office/officeart/2005/8/layout/list1"/>
    <dgm:cxn modelId="{D51F7349-139B-4D78-9EE3-9C0F0C715237}" type="presOf" srcId="{0460A35F-358C-4E1C-8812-92543DB79C4B}" destId="{FFC3E8A6-D00E-4021-834D-F1E3E2D187A8}" srcOrd="0" destOrd="0" presId="urn:microsoft.com/office/officeart/2005/8/layout/list1"/>
    <dgm:cxn modelId="{0A0F1C38-F094-4209-992A-E3F8743D4EE5}" type="presOf" srcId="{E588C533-406D-47A4-916A-70DA68BE55D3}" destId="{A1B42D1E-B6D9-4F34-A50F-B431C6BA6F29}" srcOrd="0" destOrd="0" presId="urn:microsoft.com/office/officeart/2005/8/layout/list1"/>
    <dgm:cxn modelId="{DE0FE212-4571-43C1-826B-1BCD69C9BC5A}" srcId="{0460A35F-358C-4E1C-8812-92543DB79C4B}" destId="{3FC146D8-FC52-4A58-AF14-D954C37F1F5D}" srcOrd="0" destOrd="0" parTransId="{A03057B6-AECD-4744-88B8-1D0BF5E4C251}" sibTransId="{C3F00D16-B5E5-4262-89F0-F5325573867F}"/>
    <dgm:cxn modelId="{529F837E-9A2A-4DC0-8806-8325538103C5}" type="presOf" srcId="{3FC146D8-FC52-4A58-AF14-D954C37F1F5D}" destId="{4E723E91-EA6D-45C7-8629-BA32AA23956E}" srcOrd="1" destOrd="0" presId="urn:microsoft.com/office/officeart/2005/8/layout/list1"/>
    <dgm:cxn modelId="{870DE5EA-3B83-4E79-BFE6-B1FEEAC3DE79}" srcId="{0460A35F-358C-4E1C-8812-92543DB79C4B}" destId="{C07DDCD4-3326-4827-AEE6-A1CE0392CDAA}" srcOrd="2" destOrd="0" parTransId="{C35C488E-2877-4901-8F04-92018DEFA2B8}" sibTransId="{F848FD91-A96D-4AB2-8BFA-DA77809721B3}"/>
    <dgm:cxn modelId="{13DBDD06-895A-4A7F-B5D0-CF7574D4535E}" type="presParOf" srcId="{FFC3E8A6-D00E-4021-834D-F1E3E2D187A8}" destId="{F2F95DCE-42AB-4873-A6FB-2CF4AF201C9E}" srcOrd="0" destOrd="0" presId="urn:microsoft.com/office/officeart/2005/8/layout/list1"/>
    <dgm:cxn modelId="{A5B67E66-CB81-47EC-835E-EB65D1FFCA7F}" type="presParOf" srcId="{F2F95DCE-42AB-4873-A6FB-2CF4AF201C9E}" destId="{9501C6B7-F162-417B-AA32-D3366C24F446}" srcOrd="0" destOrd="0" presId="urn:microsoft.com/office/officeart/2005/8/layout/list1"/>
    <dgm:cxn modelId="{8CDDDA35-C09F-418A-99E7-88797DCD1F3A}" type="presParOf" srcId="{F2F95DCE-42AB-4873-A6FB-2CF4AF201C9E}" destId="{4E723E91-EA6D-45C7-8629-BA32AA23956E}" srcOrd="1" destOrd="0" presId="urn:microsoft.com/office/officeart/2005/8/layout/list1"/>
    <dgm:cxn modelId="{E80874CA-530D-4D44-BD12-FCEC24B04ADB}" type="presParOf" srcId="{FFC3E8A6-D00E-4021-834D-F1E3E2D187A8}" destId="{77200C70-4B4C-42D5-8FC0-2F64C471AE7F}" srcOrd="1" destOrd="0" presId="urn:microsoft.com/office/officeart/2005/8/layout/list1"/>
    <dgm:cxn modelId="{9C56E205-F977-485F-AA8D-56B267A824A3}" type="presParOf" srcId="{FFC3E8A6-D00E-4021-834D-F1E3E2D187A8}" destId="{D7EFBECB-CB82-45D6-AF46-B86E430B6C86}" srcOrd="2" destOrd="0" presId="urn:microsoft.com/office/officeart/2005/8/layout/list1"/>
    <dgm:cxn modelId="{2885B0C0-64A5-4CFC-BA13-7C3F26AA60B6}" type="presParOf" srcId="{FFC3E8A6-D00E-4021-834D-F1E3E2D187A8}" destId="{59A19471-9F14-4E88-9285-E9D3EFA004D8}" srcOrd="3" destOrd="0" presId="urn:microsoft.com/office/officeart/2005/8/layout/list1"/>
    <dgm:cxn modelId="{653F838A-5C06-4A38-960B-1392FB191895}" type="presParOf" srcId="{FFC3E8A6-D00E-4021-834D-F1E3E2D187A8}" destId="{6A3463DF-5763-4C65-A42C-85A102E596D3}" srcOrd="4" destOrd="0" presId="urn:microsoft.com/office/officeart/2005/8/layout/list1"/>
    <dgm:cxn modelId="{1BFD933B-7C6F-4EE9-9B5E-C1160E2D79E0}" type="presParOf" srcId="{6A3463DF-5763-4C65-A42C-85A102E596D3}" destId="{A1B42D1E-B6D9-4F34-A50F-B431C6BA6F29}" srcOrd="0" destOrd="0" presId="urn:microsoft.com/office/officeart/2005/8/layout/list1"/>
    <dgm:cxn modelId="{B341799F-0E78-4C49-8219-656C8719F199}" type="presParOf" srcId="{6A3463DF-5763-4C65-A42C-85A102E596D3}" destId="{D4630B02-69FC-4179-8457-7CB0D56FE170}" srcOrd="1" destOrd="0" presId="urn:microsoft.com/office/officeart/2005/8/layout/list1"/>
    <dgm:cxn modelId="{D6F3CB93-837C-458B-AC3C-FBFDF8E6785B}" type="presParOf" srcId="{FFC3E8A6-D00E-4021-834D-F1E3E2D187A8}" destId="{F8690A41-0486-4BF3-9E23-0D2774C4E79C}" srcOrd="5" destOrd="0" presId="urn:microsoft.com/office/officeart/2005/8/layout/list1"/>
    <dgm:cxn modelId="{787FAC39-0317-4CF8-B3D5-BA565A6E64B8}" type="presParOf" srcId="{FFC3E8A6-D00E-4021-834D-F1E3E2D187A8}" destId="{A3A94FF5-73AC-4715-B7AC-7F8AB947C275}" srcOrd="6" destOrd="0" presId="urn:microsoft.com/office/officeart/2005/8/layout/list1"/>
    <dgm:cxn modelId="{14DC51C3-018F-45FF-B23D-A3C263ACBAE2}" type="presParOf" srcId="{FFC3E8A6-D00E-4021-834D-F1E3E2D187A8}" destId="{D579B8B8-9404-40EF-A8C9-1E179C1B3FE9}" srcOrd="7" destOrd="0" presId="urn:microsoft.com/office/officeart/2005/8/layout/list1"/>
    <dgm:cxn modelId="{55848606-14C4-4393-8DF0-C907D2194E15}" type="presParOf" srcId="{FFC3E8A6-D00E-4021-834D-F1E3E2D187A8}" destId="{17E9DDA9-58AF-4095-A8FA-508F48570FBD}" srcOrd="8" destOrd="0" presId="urn:microsoft.com/office/officeart/2005/8/layout/list1"/>
    <dgm:cxn modelId="{9A6174D3-9FF7-44E2-9699-C6E4CAE15C1B}" type="presParOf" srcId="{17E9DDA9-58AF-4095-A8FA-508F48570FBD}" destId="{B5274318-BE7B-46B7-AE01-A97F4E981E5F}" srcOrd="0" destOrd="0" presId="urn:microsoft.com/office/officeart/2005/8/layout/list1"/>
    <dgm:cxn modelId="{E109CC33-8E0B-4376-829F-627164418F3F}" type="presParOf" srcId="{17E9DDA9-58AF-4095-A8FA-508F48570FBD}" destId="{5EFBC741-F1F7-4D3A-A4E2-9F02007EA928}" srcOrd="1" destOrd="0" presId="urn:microsoft.com/office/officeart/2005/8/layout/list1"/>
    <dgm:cxn modelId="{E0A11750-4DFC-4A0E-A3DD-CD5B995BAD63}" type="presParOf" srcId="{FFC3E8A6-D00E-4021-834D-F1E3E2D187A8}" destId="{E28FCFBE-AB06-40B1-ABC3-422B5F775874}" srcOrd="9" destOrd="0" presId="urn:microsoft.com/office/officeart/2005/8/layout/list1"/>
    <dgm:cxn modelId="{51B9B1BD-8585-4AB6-96AF-686C40D45B5B}" type="presParOf" srcId="{FFC3E8A6-D00E-4021-834D-F1E3E2D187A8}" destId="{16B246F7-1B3B-419E-B904-02C888ADB15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BF7B70-E6B6-4B7D-98B9-23B71F8B12A8}" type="doc">
      <dgm:prSet loTypeId="urn:microsoft.com/office/officeart/2005/8/layout/chevron2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B79146A-934D-47F1-89DB-133D0AA591B9}">
      <dgm:prSet phldrT="[Текст]"/>
      <dgm:spPr/>
      <dgm:t>
        <a:bodyPr/>
        <a:lstStyle/>
        <a:p>
          <a:endParaRPr lang="ru-RU" dirty="0"/>
        </a:p>
      </dgm:t>
    </dgm:pt>
    <dgm:pt modelId="{FE14D679-E20A-4B4F-8A0C-A59F1A6CB7DD}" type="parTrans" cxnId="{481345CD-C469-421A-AAD3-2DB6353F5585}">
      <dgm:prSet/>
      <dgm:spPr/>
      <dgm:t>
        <a:bodyPr/>
        <a:lstStyle/>
        <a:p>
          <a:endParaRPr lang="ru-RU"/>
        </a:p>
      </dgm:t>
    </dgm:pt>
    <dgm:pt modelId="{1FF46377-0318-426D-80C0-84437D236D20}" type="sibTrans" cxnId="{481345CD-C469-421A-AAD3-2DB6353F5585}">
      <dgm:prSet/>
      <dgm:spPr/>
      <dgm:t>
        <a:bodyPr/>
        <a:lstStyle/>
        <a:p>
          <a:endParaRPr lang="ru-RU"/>
        </a:p>
      </dgm:t>
    </dgm:pt>
    <dgm:pt modelId="{718E1EF1-658C-4A0E-9998-F9A4BC4CC8E3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негативных факторах (с учетом принципа информационной безопасности) риска здоровью детей (гиподинамия, инфекционные заболевания, переутомление и т. п.);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CB4ECC0-BB0F-45C4-B230-B03A4E7D03A8}" type="parTrans" cxnId="{223784D6-1BEF-4191-B10A-5938F34DFE92}">
      <dgm:prSet/>
      <dgm:spPr/>
      <dgm:t>
        <a:bodyPr/>
        <a:lstStyle/>
        <a:p>
          <a:endParaRPr lang="ru-RU"/>
        </a:p>
      </dgm:t>
    </dgm:pt>
    <dgm:pt modelId="{AB965EFB-8F41-4D5C-B9AE-5DE2F71C2CEA}" type="sibTrans" cxnId="{223784D6-1BEF-4191-B10A-5938F34DFE92}">
      <dgm:prSet/>
      <dgm:spPr/>
      <dgm:t>
        <a:bodyPr/>
        <a:lstStyle/>
        <a:p>
          <a:endParaRPr lang="ru-RU"/>
        </a:p>
      </dgm:t>
    </dgm:pt>
    <dgm:pt modelId="{5F660082-B046-44BD-86A2-2488263F0652}">
      <dgm:prSet phldrT="[Текст]"/>
      <dgm:spPr/>
      <dgm:t>
        <a:bodyPr/>
        <a:lstStyle/>
        <a:p>
          <a:endParaRPr lang="ru-RU" dirty="0"/>
        </a:p>
      </dgm:t>
    </dgm:pt>
    <dgm:pt modelId="{1B6B2B3A-C196-4711-9F4B-92F12D46F271}" type="parTrans" cxnId="{CECB3F60-0371-4B58-B8EF-5DFF93AA0D12}">
      <dgm:prSet/>
      <dgm:spPr/>
      <dgm:t>
        <a:bodyPr/>
        <a:lstStyle/>
        <a:p>
          <a:endParaRPr lang="ru-RU"/>
        </a:p>
      </dgm:t>
    </dgm:pt>
    <dgm:pt modelId="{88D81E03-713D-44A6-AA8F-12DC11B817D5}" type="sibTrans" cxnId="{CECB3F60-0371-4B58-B8EF-5DFF93AA0D12}">
      <dgm:prSet/>
      <dgm:spPr/>
      <dgm:t>
        <a:bodyPr/>
        <a:lstStyle/>
        <a:p>
          <a:endParaRPr lang="ru-RU"/>
        </a:p>
      </dgm:t>
    </dgm:pt>
    <dgm:pt modelId="{CCD5D998-CD86-49C1-8505-7C36630B00B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существовании и причинах возникновения зависимостей от табака, алкоголя, наркотиков и других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психоактивных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веществ, их пагубном влиянии на здоровье;</a:t>
          </a:r>
        </a:p>
        <a:p>
          <a:pPr marL="285750" indent="0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3300" dirty="0"/>
        </a:p>
      </dgm:t>
    </dgm:pt>
    <dgm:pt modelId="{BE591DF5-5D04-418C-AA4A-3D529F265128}" type="parTrans" cxnId="{47E9BB5C-A82B-44F1-9A9D-C63EC9DC6255}">
      <dgm:prSet/>
      <dgm:spPr/>
      <dgm:t>
        <a:bodyPr/>
        <a:lstStyle/>
        <a:p>
          <a:endParaRPr lang="ru-RU"/>
        </a:p>
      </dgm:t>
    </dgm:pt>
    <dgm:pt modelId="{895F74F4-E417-4D95-956B-3697ED89C285}" type="sibTrans" cxnId="{47E9BB5C-A82B-44F1-9A9D-C63EC9DC6255}">
      <dgm:prSet/>
      <dgm:spPr/>
      <dgm:t>
        <a:bodyPr/>
        <a:lstStyle/>
        <a:p>
          <a:endParaRPr lang="ru-RU"/>
        </a:p>
      </dgm:t>
    </dgm:pt>
    <dgm:pt modelId="{C2B3F931-F4B7-4D32-8EC8-C2891AED28FD}">
      <dgm:prSet phldrT="[Текст]"/>
      <dgm:spPr/>
      <dgm:t>
        <a:bodyPr/>
        <a:lstStyle/>
        <a:p>
          <a:endParaRPr lang="ru-RU" dirty="0"/>
        </a:p>
      </dgm:t>
    </dgm:pt>
    <dgm:pt modelId="{D2B72ACE-53D0-4905-A7A7-AF3F9B659F87}" type="parTrans" cxnId="{738D9B81-0CAD-4201-A633-179555F5375F}">
      <dgm:prSet/>
      <dgm:spPr/>
      <dgm:t>
        <a:bodyPr/>
        <a:lstStyle/>
        <a:p>
          <a:endParaRPr lang="ru-RU"/>
        </a:p>
      </dgm:t>
    </dgm:pt>
    <dgm:pt modelId="{6CD0CE75-9300-4A8F-A7EB-A80D601926FE}" type="sibTrans" cxnId="{738D9B81-0CAD-4201-A633-179555F5375F}">
      <dgm:prSet/>
      <dgm:spPr/>
      <dgm:t>
        <a:bodyPr/>
        <a:lstStyle/>
        <a:p>
          <a:endParaRPr lang="ru-RU"/>
        </a:p>
      </dgm:t>
    </dgm:pt>
    <dgm:pt modelId="{D84715F1-49ED-43B5-BCBD-883BB02EF20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• влиянии позитивных и негативных эмоций на здоровье, в том числе получаемых от общения обучающихся с компьютером, мобильным телефоном, просмотром телепередач.</a:t>
          </a:r>
        </a:p>
        <a:p>
          <a:pPr marL="285750" indent="0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2B8CA169-710A-4FFF-B3FC-A5DC35A33CBF}" type="parTrans" cxnId="{DFBEA05B-A216-49C2-B862-24DC351A7BB0}">
      <dgm:prSet/>
      <dgm:spPr/>
      <dgm:t>
        <a:bodyPr/>
        <a:lstStyle/>
        <a:p>
          <a:endParaRPr lang="ru-RU"/>
        </a:p>
      </dgm:t>
    </dgm:pt>
    <dgm:pt modelId="{0D5713E9-BE34-485E-BCD7-1B6CE0E4EDC5}" type="sibTrans" cxnId="{DFBEA05B-A216-49C2-B862-24DC351A7BB0}">
      <dgm:prSet/>
      <dgm:spPr/>
      <dgm:t>
        <a:bodyPr/>
        <a:lstStyle/>
        <a:p>
          <a:endParaRPr lang="ru-RU"/>
        </a:p>
      </dgm:t>
    </dgm:pt>
    <dgm:pt modelId="{9FA97EC3-7EB7-4E49-9327-88A0EAFEB4E8}">
      <dgm:prSet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56344698-4213-4D34-84B6-AFC92C62E901}" type="parTrans" cxnId="{99884E61-0C3F-4E8B-A1AD-0783BABCECDC}">
      <dgm:prSet/>
      <dgm:spPr/>
      <dgm:t>
        <a:bodyPr/>
        <a:lstStyle/>
        <a:p>
          <a:endParaRPr lang="ru-RU"/>
        </a:p>
      </dgm:t>
    </dgm:pt>
    <dgm:pt modelId="{D9E7ACCF-5109-4E86-B942-EA1DE5786F83}" type="sibTrans" cxnId="{99884E61-0C3F-4E8B-A1AD-0783BABCECDC}">
      <dgm:prSet/>
      <dgm:spPr/>
      <dgm:t>
        <a:bodyPr/>
        <a:lstStyle/>
        <a:p>
          <a:endParaRPr lang="ru-RU"/>
        </a:p>
      </dgm:t>
    </dgm:pt>
    <dgm:pt modelId="{687C45B0-95D0-417F-B7F9-4E13071223C9}">
      <dgm:prSet phldrT="[Текст]" custT="1"/>
      <dgm:spPr/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8C0B482-797D-4A18-B5CB-279BBEFB5AFE}" type="parTrans" cxnId="{5B843BA0-F009-4BFA-B42D-46051FC2DDF9}">
      <dgm:prSet/>
      <dgm:spPr/>
      <dgm:t>
        <a:bodyPr/>
        <a:lstStyle/>
        <a:p>
          <a:endParaRPr lang="ru-RU"/>
        </a:p>
      </dgm:t>
    </dgm:pt>
    <dgm:pt modelId="{034C4667-EF64-4BB0-95AA-33C9C108FB8B}" type="sibTrans" cxnId="{5B843BA0-F009-4BFA-B42D-46051FC2DDF9}">
      <dgm:prSet/>
      <dgm:spPr/>
      <dgm:t>
        <a:bodyPr/>
        <a:lstStyle/>
        <a:p>
          <a:endParaRPr lang="ru-RU"/>
        </a:p>
      </dgm:t>
    </dgm:pt>
    <dgm:pt modelId="{E9F8B8D0-8A28-4EB8-AB2A-18BBB5C48630}" type="pres">
      <dgm:prSet presAssocID="{92BF7B70-E6B6-4B7D-98B9-23B71F8B12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2FB290-F324-4934-9DE6-18E7D375597C}" type="pres">
      <dgm:prSet presAssocID="{0B79146A-934D-47F1-89DB-133D0AA591B9}" presName="composite" presStyleCnt="0"/>
      <dgm:spPr/>
    </dgm:pt>
    <dgm:pt modelId="{150A9CFA-5F1B-48C1-88CA-E153AF4A99DC}" type="pres">
      <dgm:prSet presAssocID="{0B79146A-934D-47F1-89DB-133D0AA591B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8AA17F-133F-4F9E-B47B-610925C26BDC}" type="pres">
      <dgm:prSet presAssocID="{0B79146A-934D-47F1-89DB-133D0AA591B9}" presName="descendantText" presStyleLbl="alignAcc1" presStyleIdx="0" presStyleCnt="3" custScaleY="188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3F312-FB2E-471C-BE6A-F66529063394}" type="pres">
      <dgm:prSet presAssocID="{1FF46377-0318-426D-80C0-84437D236D20}" presName="sp" presStyleCnt="0"/>
      <dgm:spPr/>
    </dgm:pt>
    <dgm:pt modelId="{333AF74F-903E-4067-80B3-3764205F2ADE}" type="pres">
      <dgm:prSet presAssocID="{5F660082-B046-44BD-86A2-2488263F0652}" presName="composite" presStyleCnt="0"/>
      <dgm:spPr/>
    </dgm:pt>
    <dgm:pt modelId="{E3868050-7F71-41C7-9AB8-6115C3B3DD04}" type="pres">
      <dgm:prSet presAssocID="{5F660082-B046-44BD-86A2-2488263F0652}" presName="parentText" presStyleLbl="alignNode1" presStyleIdx="1" presStyleCnt="3" custScaleY="827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36253D-C145-4DB2-A39F-7AE25CE98FF8}" type="pres">
      <dgm:prSet presAssocID="{5F660082-B046-44BD-86A2-2488263F0652}" presName="descendantText" presStyleLbl="alignAcc1" presStyleIdx="1" presStyleCnt="3" custScaleY="203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FE944-C795-40E9-9722-323C522D19E7}" type="pres">
      <dgm:prSet presAssocID="{88D81E03-713D-44A6-AA8F-12DC11B817D5}" presName="sp" presStyleCnt="0"/>
      <dgm:spPr/>
    </dgm:pt>
    <dgm:pt modelId="{885208F5-4728-4769-B3FF-E47B79CABB8A}" type="pres">
      <dgm:prSet presAssocID="{C2B3F931-F4B7-4D32-8EC8-C2891AED28FD}" presName="composite" presStyleCnt="0"/>
      <dgm:spPr/>
    </dgm:pt>
    <dgm:pt modelId="{8297F53E-93A4-46DE-975A-7AA4F4FF69AD}" type="pres">
      <dgm:prSet presAssocID="{C2B3F931-F4B7-4D32-8EC8-C2891AED28F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F8A0A-36D8-4B21-8854-B6BA1BB420E4}" type="pres">
      <dgm:prSet presAssocID="{C2B3F931-F4B7-4D32-8EC8-C2891AED28FD}" presName="descendantText" presStyleLbl="alignAcc1" presStyleIdx="2" presStyleCnt="3" custScaleY="182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7BDBD2-8BA4-40A8-9264-6933B6111F6D}" type="presOf" srcId="{0B79146A-934D-47F1-89DB-133D0AA591B9}" destId="{150A9CFA-5F1B-48C1-88CA-E153AF4A99DC}" srcOrd="0" destOrd="0" presId="urn:microsoft.com/office/officeart/2005/8/layout/chevron2"/>
    <dgm:cxn modelId="{CECB3F60-0371-4B58-B8EF-5DFF93AA0D12}" srcId="{92BF7B70-E6B6-4B7D-98B9-23B71F8B12A8}" destId="{5F660082-B046-44BD-86A2-2488263F0652}" srcOrd="1" destOrd="0" parTransId="{1B6B2B3A-C196-4711-9F4B-92F12D46F271}" sibTransId="{88D81E03-713D-44A6-AA8F-12DC11B817D5}"/>
    <dgm:cxn modelId="{415A90D8-504B-4F40-A297-371F8AE3647D}" type="presOf" srcId="{687C45B0-95D0-417F-B7F9-4E13071223C9}" destId="{9F8AA17F-133F-4F9E-B47B-610925C26BDC}" srcOrd="0" destOrd="1" presId="urn:microsoft.com/office/officeart/2005/8/layout/chevron2"/>
    <dgm:cxn modelId="{481345CD-C469-421A-AAD3-2DB6353F5585}" srcId="{92BF7B70-E6B6-4B7D-98B9-23B71F8B12A8}" destId="{0B79146A-934D-47F1-89DB-133D0AA591B9}" srcOrd="0" destOrd="0" parTransId="{FE14D679-E20A-4B4F-8A0C-A59F1A6CB7DD}" sibTransId="{1FF46377-0318-426D-80C0-84437D236D20}"/>
    <dgm:cxn modelId="{06C64FEE-A7CC-4482-AE92-0CE2371DD09B}" type="presOf" srcId="{92BF7B70-E6B6-4B7D-98B9-23B71F8B12A8}" destId="{E9F8B8D0-8A28-4EB8-AB2A-18BBB5C48630}" srcOrd="0" destOrd="0" presId="urn:microsoft.com/office/officeart/2005/8/layout/chevron2"/>
    <dgm:cxn modelId="{FA8AB76C-63B3-472C-9452-C45FFF95362A}" type="presOf" srcId="{D84715F1-49ED-43B5-BCBD-883BB02EF20E}" destId="{E8EF8A0A-36D8-4B21-8854-B6BA1BB420E4}" srcOrd="0" destOrd="0" presId="urn:microsoft.com/office/officeart/2005/8/layout/chevron2"/>
    <dgm:cxn modelId="{F4AFCE81-E3D6-49E5-8B2B-D567A4AB6186}" type="presOf" srcId="{718E1EF1-658C-4A0E-9998-F9A4BC4CC8E3}" destId="{9F8AA17F-133F-4F9E-B47B-610925C26BDC}" srcOrd="0" destOrd="0" presId="urn:microsoft.com/office/officeart/2005/8/layout/chevron2"/>
    <dgm:cxn modelId="{7F7B415A-9C3C-44D4-A7A8-A6E5975ABC81}" type="presOf" srcId="{CCD5D998-CD86-49C1-8505-7C36630B00B5}" destId="{0536253D-C145-4DB2-A39F-7AE25CE98FF8}" srcOrd="0" destOrd="0" presId="urn:microsoft.com/office/officeart/2005/8/layout/chevron2"/>
    <dgm:cxn modelId="{DFBEA05B-A216-49C2-B862-24DC351A7BB0}" srcId="{C2B3F931-F4B7-4D32-8EC8-C2891AED28FD}" destId="{D84715F1-49ED-43B5-BCBD-883BB02EF20E}" srcOrd="0" destOrd="0" parTransId="{2B8CA169-710A-4FFF-B3FC-A5DC35A33CBF}" sibTransId="{0D5713E9-BE34-485E-BCD7-1B6CE0E4EDC5}"/>
    <dgm:cxn modelId="{738D9B81-0CAD-4201-A633-179555F5375F}" srcId="{92BF7B70-E6B6-4B7D-98B9-23B71F8B12A8}" destId="{C2B3F931-F4B7-4D32-8EC8-C2891AED28FD}" srcOrd="2" destOrd="0" parTransId="{D2B72ACE-53D0-4905-A7A7-AF3F9B659F87}" sibTransId="{6CD0CE75-9300-4A8F-A7EB-A80D601926FE}"/>
    <dgm:cxn modelId="{5B843BA0-F009-4BFA-B42D-46051FC2DDF9}" srcId="{0B79146A-934D-47F1-89DB-133D0AA591B9}" destId="{687C45B0-95D0-417F-B7F9-4E13071223C9}" srcOrd="1" destOrd="0" parTransId="{A8C0B482-797D-4A18-B5CB-279BBEFB5AFE}" sibTransId="{034C4667-EF64-4BB0-95AA-33C9C108FB8B}"/>
    <dgm:cxn modelId="{99884E61-0C3F-4E8B-A1AD-0783BABCECDC}" srcId="{0B79146A-934D-47F1-89DB-133D0AA591B9}" destId="{9FA97EC3-7EB7-4E49-9327-88A0EAFEB4E8}" srcOrd="2" destOrd="0" parTransId="{56344698-4213-4D34-84B6-AFC92C62E901}" sibTransId="{D9E7ACCF-5109-4E86-B942-EA1DE5786F83}"/>
    <dgm:cxn modelId="{156548EA-893F-4471-A42F-91A06C688E61}" type="presOf" srcId="{5F660082-B046-44BD-86A2-2488263F0652}" destId="{E3868050-7F71-41C7-9AB8-6115C3B3DD04}" srcOrd="0" destOrd="0" presId="urn:microsoft.com/office/officeart/2005/8/layout/chevron2"/>
    <dgm:cxn modelId="{223784D6-1BEF-4191-B10A-5938F34DFE92}" srcId="{0B79146A-934D-47F1-89DB-133D0AA591B9}" destId="{718E1EF1-658C-4A0E-9998-F9A4BC4CC8E3}" srcOrd="0" destOrd="0" parTransId="{2CB4ECC0-BB0F-45C4-B230-B03A4E7D03A8}" sibTransId="{AB965EFB-8F41-4D5C-B9AE-5DE2F71C2CEA}"/>
    <dgm:cxn modelId="{47E9BB5C-A82B-44F1-9A9D-C63EC9DC6255}" srcId="{5F660082-B046-44BD-86A2-2488263F0652}" destId="{CCD5D998-CD86-49C1-8505-7C36630B00B5}" srcOrd="0" destOrd="0" parTransId="{BE591DF5-5D04-418C-AA4A-3D529F265128}" sibTransId="{895F74F4-E417-4D95-956B-3697ED89C285}"/>
    <dgm:cxn modelId="{085FE200-7CB4-4FDA-9529-6DE36C8C9C48}" type="presOf" srcId="{C2B3F931-F4B7-4D32-8EC8-C2891AED28FD}" destId="{8297F53E-93A4-46DE-975A-7AA4F4FF69AD}" srcOrd="0" destOrd="0" presId="urn:microsoft.com/office/officeart/2005/8/layout/chevron2"/>
    <dgm:cxn modelId="{F3F04CAD-F268-410D-80C5-A135EAE6A3C2}" type="presOf" srcId="{9FA97EC3-7EB7-4E49-9327-88A0EAFEB4E8}" destId="{9F8AA17F-133F-4F9E-B47B-610925C26BDC}" srcOrd="0" destOrd="2" presId="urn:microsoft.com/office/officeart/2005/8/layout/chevron2"/>
    <dgm:cxn modelId="{90EEFD9D-0373-4B73-B4D0-35D1098EF06D}" type="presParOf" srcId="{E9F8B8D0-8A28-4EB8-AB2A-18BBB5C48630}" destId="{302FB290-F324-4934-9DE6-18E7D375597C}" srcOrd="0" destOrd="0" presId="urn:microsoft.com/office/officeart/2005/8/layout/chevron2"/>
    <dgm:cxn modelId="{1C20474A-75DA-401C-8DB8-CBD5FFDCAF6B}" type="presParOf" srcId="{302FB290-F324-4934-9DE6-18E7D375597C}" destId="{150A9CFA-5F1B-48C1-88CA-E153AF4A99DC}" srcOrd="0" destOrd="0" presId="urn:microsoft.com/office/officeart/2005/8/layout/chevron2"/>
    <dgm:cxn modelId="{030C064B-BE56-49AC-B6F3-36991D7D3A30}" type="presParOf" srcId="{302FB290-F324-4934-9DE6-18E7D375597C}" destId="{9F8AA17F-133F-4F9E-B47B-610925C26BDC}" srcOrd="1" destOrd="0" presId="urn:microsoft.com/office/officeart/2005/8/layout/chevron2"/>
    <dgm:cxn modelId="{0DE35D65-46F2-45D2-B1A0-384C4BFAEB33}" type="presParOf" srcId="{E9F8B8D0-8A28-4EB8-AB2A-18BBB5C48630}" destId="{AF23F312-FB2E-471C-BE6A-F66529063394}" srcOrd="1" destOrd="0" presId="urn:microsoft.com/office/officeart/2005/8/layout/chevron2"/>
    <dgm:cxn modelId="{4D1B143C-33A9-45E1-A83A-925453DFCACA}" type="presParOf" srcId="{E9F8B8D0-8A28-4EB8-AB2A-18BBB5C48630}" destId="{333AF74F-903E-4067-80B3-3764205F2ADE}" srcOrd="2" destOrd="0" presId="urn:microsoft.com/office/officeart/2005/8/layout/chevron2"/>
    <dgm:cxn modelId="{C9B934BB-0A1F-4053-B8F0-A2B430F8EE83}" type="presParOf" srcId="{333AF74F-903E-4067-80B3-3764205F2ADE}" destId="{E3868050-7F71-41C7-9AB8-6115C3B3DD04}" srcOrd="0" destOrd="0" presId="urn:microsoft.com/office/officeart/2005/8/layout/chevron2"/>
    <dgm:cxn modelId="{93BD34D2-FA45-432F-A2F6-5677D615B0A7}" type="presParOf" srcId="{333AF74F-903E-4067-80B3-3764205F2ADE}" destId="{0536253D-C145-4DB2-A39F-7AE25CE98FF8}" srcOrd="1" destOrd="0" presId="urn:microsoft.com/office/officeart/2005/8/layout/chevron2"/>
    <dgm:cxn modelId="{AAFE42EB-5710-461E-8D58-E7334879167A}" type="presParOf" srcId="{E9F8B8D0-8A28-4EB8-AB2A-18BBB5C48630}" destId="{7FCFE944-C795-40E9-9722-323C522D19E7}" srcOrd="3" destOrd="0" presId="urn:microsoft.com/office/officeart/2005/8/layout/chevron2"/>
    <dgm:cxn modelId="{1AC8BCE6-95C7-4904-80D3-332C369E4330}" type="presParOf" srcId="{E9F8B8D0-8A28-4EB8-AB2A-18BBB5C48630}" destId="{885208F5-4728-4769-B3FF-E47B79CABB8A}" srcOrd="4" destOrd="0" presId="urn:microsoft.com/office/officeart/2005/8/layout/chevron2"/>
    <dgm:cxn modelId="{A46E647F-ACE8-4240-B6E7-5867541C4F1A}" type="presParOf" srcId="{885208F5-4728-4769-B3FF-E47B79CABB8A}" destId="{8297F53E-93A4-46DE-975A-7AA4F4FF69AD}" srcOrd="0" destOrd="0" presId="urn:microsoft.com/office/officeart/2005/8/layout/chevron2"/>
    <dgm:cxn modelId="{45F58FCD-139F-406C-86AF-BCD218DDF0CD}" type="presParOf" srcId="{885208F5-4728-4769-B3FF-E47B79CABB8A}" destId="{E8EF8A0A-36D8-4B21-8854-B6BA1BB420E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0BC7EE-7B73-4DF8-B4F2-16F148ED26C7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0E444B4-CCEC-4202-925F-346CF9FF52E6}">
      <dgm:prSet phldrT="[Текст]"/>
      <dgm:spPr/>
      <dgm:t>
        <a:bodyPr/>
        <a:lstStyle/>
        <a:p>
          <a:endParaRPr lang="ru-RU" dirty="0"/>
        </a:p>
      </dgm:t>
    </dgm:pt>
    <dgm:pt modelId="{A4C6D3D9-BB3E-41B6-B9F4-4A84DED6E8B2}" type="parTrans" cxnId="{30DCDDE1-69ED-4D28-8BEC-6DE598D1B534}">
      <dgm:prSet/>
      <dgm:spPr/>
      <dgm:t>
        <a:bodyPr/>
        <a:lstStyle/>
        <a:p>
          <a:endParaRPr lang="ru-RU"/>
        </a:p>
      </dgm:t>
    </dgm:pt>
    <dgm:pt modelId="{07B21457-C926-4D14-9DD8-F9058F3240AD}" type="sibTrans" cxnId="{30DCDDE1-69ED-4D28-8BEC-6DE598D1B534}">
      <dgm:prSet/>
      <dgm:spPr/>
      <dgm:t>
        <a:bodyPr/>
        <a:lstStyle/>
        <a:p>
          <a:endParaRPr lang="ru-RU"/>
        </a:p>
      </dgm:t>
    </dgm:pt>
    <dgm:pt modelId="{F93A6D78-FDB3-45FF-9178-DD6A2D4BA73C}">
      <dgm:prSet phldrT="[Текст]"/>
      <dgm:spPr/>
      <dgm:t>
        <a:bodyPr/>
        <a:lstStyle/>
        <a:p>
          <a:r>
            <a:rPr lang="ru-RU" dirty="0" smtClean="0"/>
            <a:t> выполнять правила личной гигиены и развить готовность на основе её использования самостоятельно поддерживать своё здоровье;</a:t>
          </a:r>
          <a:endParaRPr lang="ru-RU" dirty="0"/>
        </a:p>
      </dgm:t>
    </dgm:pt>
    <dgm:pt modelId="{C6208A4D-5606-4B1A-9BCA-9E78B42356F2}" type="parTrans" cxnId="{597E1AE1-2628-4460-B1CF-518C2A85B366}">
      <dgm:prSet/>
      <dgm:spPr/>
      <dgm:t>
        <a:bodyPr/>
        <a:lstStyle/>
        <a:p>
          <a:endParaRPr lang="ru-RU"/>
        </a:p>
      </dgm:t>
    </dgm:pt>
    <dgm:pt modelId="{0AC19C6A-93B3-4247-821D-5E354A1A2AA9}" type="sibTrans" cxnId="{597E1AE1-2628-4460-B1CF-518C2A85B366}">
      <dgm:prSet/>
      <dgm:spPr/>
      <dgm:t>
        <a:bodyPr/>
        <a:lstStyle/>
        <a:p>
          <a:endParaRPr lang="ru-RU"/>
        </a:p>
      </dgm:t>
    </dgm:pt>
    <dgm:pt modelId="{3A53B07F-2CC4-46E8-9D19-77B2875FC3A8}">
      <dgm:prSet phldrT="[Текст]"/>
      <dgm:spPr/>
      <dgm:t>
        <a:bodyPr/>
        <a:lstStyle/>
        <a:p>
          <a:endParaRPr lang="ru-RU" dirty="0"/>
        </a:p>
      </dgm:t>
    </dgm:pt>
    <dgm:pt modelId="{B0C0DCDD-EB37-4C18-95B0-38DDCC2AA10B}" type="parTrans" cxnId="{1C2DC84A-BA26-4E24-BBC9-18D051FE7B6D}">
      <dgm:prSet/>
      <dgm:spPr/>
      <dgm:t>
        <a:bodyPr/>
        <a:lstStyle/>
        <a:p>
          <a:endParaRPr lang="ru-RU"/>
        </a:p>
      </dgm:t>
    </dgm:pt>
    <dgm:pt modelId="{5F564174-1280-41CF-87E0-B803FEF3A9E0}" type="sibTrans" cxnId="{1C2DC84A-BA26-4E24-BBC9-18D051FE7B6D}">
      <dgm:prSet/>
      <dgm:spPr/>
      <dgm:t>
        <a:bodyPr/>
        <a:lstStyle/>
        <a:p>
          <a:endParaRPr lang="ru-RU"/>
        </a:p>
      </dgm:t>
    </dgm:pt>
    <dgm:pt modelId="{8F17BF74-CFFF-4167-ACFB-6FC449B90D5A}">
      <dgm:prSet phldrT="[Текст]"/>
      <dgm:spPr/>
      <dgm:t>
        <a:bodyPr/>
        <a:lstStyle/>
        <a:p>
          <a:r>
            <a:rPr lang="ru-RU" dirty="0" smtClean="0"/>
            <a:t>делать осознанный выбор поступков, поведения, позволяющих сохранять и укреплять здоровье;</a:t>
          </a:r>
          <a:endParaRPr lang="ru-RU" dirty="0"/>
        </a:p>
      </dgm:t>
    </dgm:pt>
    <dgm:pt modelId="{3BEED576-5364-43D1-AF15-37B91EE6C3D9}" type="parTrans" cxnId="{5519D3C3-7CE2-4FC1-A0A5-5648DCE03DE5}">
      <dgm:prSet/>
      <dgm:spPr/>
      <dgm:t>
        <a:bodyPr/>
        <a:lstStyle/>
        <a:p>
          <a:endParaRPr lang="ru-RU"/>
        </a:p>
      </dgm:t>
    </dgm:pt>
    <dgm:pt modelId="{7A997AA0-F5AE-4C98-9466-0BB088FA0213}" type="sibTrans" cxnId="{5519D3C3-7CE2-4FC1-A0A5-5648DCE03DE5}">
      <dgm:prSet/>
      <dgm:spPr/>
      <dgm:t>
        <a:bodyPr/>
        <a:lstStyle/>
        <a:p>
          <a:endParaRPr lang="ru-RU"/>
        </a:p>
      </dgm:t>
    </dgm:pt>
    <dgm:pt modelId="{94836074-725B-4D22-8295-A36ACF990756}">
      <dgm:prSet/>
      <dgm:spPr/>
      <dgm:t>
        <a:bodyPr/>
        <a:lstStyle/>
        <a:p>
          <a:r>
            <a:rPr lang="ru-RU" dirty="0" smtClean="0"/>
            <a:t> составлять, анализировать и контролировать свой режим дня;</a:t>
          </a:r>
          <a:endParaRPr lang="ru-RU" dirty="0"/>
        </a:p>
      </dgm:t>
    </dgm:pt>
    <dgm:pt modelId="{1EF12001-927C-4858-B3D8-618C63E33424}" type="parTrans" cxnId="{783B1D82-530A-4237-BF29-67E83C40BF83}">
      <dgm:prSet/>
      <dgm:spPr/>
      <dgm:t>
        <a:bodyPr/>
        <a:lstStyle/>
        <a:p>
          <a:endParaRPr lang="ru-RU"/>
        </a:p>
      </dgm:t>
    </dgm:pt>
    <dgm:pt modelId="{ACBEF91C-B5F5-4EFB-9ED6-EF78895AD5C5}" type="sibTrans" cxnId="{783B1D82-530A-4237-BF29-67E83C40BF83}">
      <dgm:prSet/>
      <dgm:spPr/>
      <dgm:t>
        <a:bodyPr/>
        <a:lstStyle/>
        <a:p>
          <a:endParaRPr lang="ru-RU"/>
        </a:p>
      </dgm:t>
    </dgm:pt>
    <dgm:pt modelId="{D2025A8D-0C81-4EF0-AB9B-3694FED72461}">
      <dgm:prSet phldrT="[Текст]"/>
      <dgm:spPr/>
      <dgm:t>
        <a:bodyPr/>
        <a:lstStyle/>
        <a:p>
          <a:endParaRPr lang="ru-RU" dirty="0"/>
        </a:p>
      </dgm:t>
    </dgm:pt>
    <dgm:pt modelId="{B271CE45-5C8A-4A5B-97A0-BF6A4BF0774D}" type="sibTrans" cxnId="{00ECBE50-2E2D-434F-8993-B2FA95C01C77}">
      <dgm:prSet/>
      <dgm:spPr/>
      <dgm:t>
        <a:bodyPr/>
        <a:lstStyle/>
        <a:p>
          <a:endParaRPr lang="ru-RU"/>
        </a:p>
      </dgm:t>
    </dgm:pt>
    <dgm:pt modelId="{605A924A-6C3A-4999-B05E-0B40A9764695}" type="parTrans" cxnId="{00ECBE50-2E2D-434F-8993-B2FA95C01C77}">
      <dgm:prSet/>
      <dgm:spPr/>
      <dgm:t>
        <a:bodyPr/>
        <a:lstStyle/>
        <a:p>
          <a:endParaRPr lang="ru-RU"/>
        </a:p>
      </dgm:t>
    </dgm:pt>
    <dgm:pt modelId="{C340E78B-2353-4512-B306-563A8C49765F}" type="pres">
      <dgm:prSet presAssocID="{C40BC7EE-7B73-4DF8-B4F2-16F148ED26C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A2D4E8-1164-45D8-81A3-4897E85C1376}" type="pres">
      <dgm:prSet presAssocID="{D2025A8D-0C81-4EF0-AB9B-3694FED72461}" presName="composite" presStyleCnt="0"/>
      <dgm:spPr/>
    </dgm:pt>
    <dgm:pt modelId="{AFD7EA3D-95B3-4F50-945E-0AEC88F61665}" type="pres">
      <dgm:prSet presAssocID="{D2025A8D-0C81-4EF0-AB9B-3694FED7246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530A4-49E1-49F7-971B-D49A51DFF4F9}" type="pres">
      <dgm:prSet presAssocID="{D2025A8D-0C81-4EF0-AB9B-3694FED7246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20773-03D1-4084-802F-F224527CCC56}" type="pres">
      <dgm:prSet presAssocID="{B271CE45-5C8A-4A5B-97A0-BF6A4BF0774D}" presName="sp" presStyleCnt="0"/>
      <dgm:spPr/>
    </dgm:pt>
    <dgm:pt modelId="{2DE7DFC6-8421-48C8-9298-2EAFA20331BE}" type="pres">
      <dgm:prSet presAssocID="{50E444B4-CCEC-4202-925F-346CF9FF52E6}" presName="composite" presStyleCnt="0"/>
      <dgm:spPr/>
    </dgm:pt>
    <dgm:pt modelId="{6B279593-2152-45EA-BD2C-69DA6B16A834}" type="pres">
      <dgm:prSet presAssocID="{50E444B4-CCEC-4202-925F-346CF9FF52E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469387-8284-4BA8-A18F-571727B98419}" type="pres">
      <dgm:prSet presAssocID="{50E444B4-CCEC-4202-925F-346CF9FF52E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D9FC68-DF5E-493C-AF1D-3945B6439611}" type="pres">
      <dgm:prSet presAssocID="{07B21457-C926-4D14-9DD8-F9058F3240AD}" presName="sp" presStyleCnt="0"/>
      <dgm:spPr/>
    </dgm:pt>
    <dgm:pt modelId="{94B7996C-F476-44C6-B7CD-BE04650C4BE1}" type="pres">
      <dgm:prSet presAssocID="{3A53B07F-2CC4-46E8-9D19-77B2875FC3A8}" presName="composite" presStyleCnt="0"/>
      <dgm:spPr/>
    </dgm:pt>
    <dgm:pt modelId="{EC16158A-4C94-478B-87B6-CD04B7AD529D}" type="pres">
      <dgm:prSet presAssocID="{3A53B07F-2CC4-46E8-9D19-77B2875FC3A8}" presName="parentText" presStyleLbl="alignNode1" presStyleIdx="2" presStyleCnt="3" custLinFactNeighborX="-7977" custLinFactNeighborY="-18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7EA18-40B2-49E7-91E4-4C2469DA1B0C}" type="pres">
      <dgm:prSet presAssocID="{3A53B07F-2CC4-46E8-9D19-77B2875FC3A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A304AA-BCBE-4EC1-97E0-0E61323BB066}" type="presOf" srcId="{D2025A8D-0C81-4EF0-AB9B-3694FED72461}" destId="{AFD7EA3D-95B3-4F50-945E-0AEC88F61665}" srcOrd="0" destOrd="0" presId="urn:microsoft.com/office/officeart/2005/8/layout/chevron2"/>
    <dgm:cxn modelId="{8E1C9620-470E-4408-A8D3-18549A048F74}" type="presOf" srcId="{94836074-725B-4D22-8295-A36ACF990756}" destId="{68F530A4-49E1-49F7-971B-D49A51DFF4F9}" srcOrd="0" destOrd="0" presId="urn:microsoft.com/office/officeart/2005/8/layout/chevron2"/>
    <dgm:cxn modelId="{951418B2-DB43-4FCB-B813-92101FED8207}" type="presOf" srcId="{C40BC7EE-7B73-4DF8-B4F2-16F148ED26C7}" destId="{C340E78B-2353-4512-B306-563A8C49765F}" srcOrd="0" destOrd="0" presId="urn:microsoft.com/office/officeart/2005/8/layout/chevron2"/>
    <dgm:cxn modelId="{1C2DC84A-BA26-4E24-BBC9-18D051FE7B6D}" srcId="{C40BC7EE-7B73-4DF8-B4F2-16F148ED26C7}" destId="{3A53B07F-2CC4-46E8-9D19-77B2875FC3A8}" srcOrd="2" destOrd="0" parTransId="{B0C0DCDD-EB37-4C18-95B0-38DDCC2AA10B}" sibTransId="{5F564174-1280-41CF-87E0-B803FEF3A9E0}"/>
    <dgm:cxn modelId="{1CAABC25-ADCA-4E7D-8259-300B33A26C1F}" type="presOf" srcId="{F93A6D78-FDB3-45FF-9178-DD6A2D4BA73C}" destId="{9F469387-8284-4BA8-A18F-571727B98419}" srcOrd="0" destOrd="0" presId="urn:microsoft.com/office/officeart/2005/8/layout/chevron2"/>
    <dgm:cxn modelId="{5519D3C3-7CE2-4FC1-A0A5-5648DCE03DE5}" srcId="{3A53B07F-2CC4-46E8-9D19-77B2875FC3A8}" destId="{8F17BF74-CFFF-4167-ACFB-6FC449B90D5A}" srcOrd="0" destOrd="0" parTransId="{3BEED576-5364-43D1-AF15-37B91EE6C3D9}" sibTransId="{7A997AA0-F5AE-4C98-9466-0BB088FA0213}"/>
    <dgm:cxn modelId="{56E345B7-88BB-429F-981F-DCEC671FF14C}" type="presOf" srcId="{50E444B4-CCEC-4202-925F-346CF9FF52E6}" destId="{6B279593-2152-45EA-BD2C-69DA6B16A834}" srcOrd="0" destOrd="0" presId="urn:microsoft.com/office/officeart/2005/8/layout/chevron2"/>
    <dgm:cxn modelId="{30DCDDE1-69ED-4D28-8BEC-6DE598D1B534}" srcId="{C40BC7EE-7B73-4DF8-B4F2-16F148ED26C7}" destId="{50E444B4-CCEC-4202-925F-346CF9FF52E6}" srcOrd="1" destOrd="0" parTransId="{A4C6D3D9-BB3E-41B6-B9F4-4A84DED6E8B2}" sibTransId="{07B21457-C926-4D14-9DD8-F9058F3240AD}"/>
    <dgm:cxn modelId="{D049AD61-37C4-40E4-8584-775D0ABE21E1}" type="presOf" srcId="{3A53B07F-2CC4-46E8-9D19-77B2875FC3A8}" destId="{EC16158A-4C94-478B-87B6-CD04B7AD529D}" srcOrd="0" destOrd="0" presId="urn:microsoft.com/office/officeart/2005/8/layout/chevron2"/>
    <dgm:cxn modelId="{597E1AE1-2628-4460-B1CF-518C2A85B366}" srcId="{50E444B4-CCEC-4202-925F-346CF9FF52E6}" destId="{F93A6D78-FDB3-45FF-9178-DD6A2D4BA73C}" srcOrd="0" destOrd="0" parTransId="{C6208A4D-5606-4B1A-9BCA-9E78B42356F2}" sibTransId="{0AC19C6A-93B3-4247-821D-5E354A1A2AA9}"/>
    <dgm:cxn modelId="{00ECBE50-2E2D-434F-8993-B2FA95C01C77}" srcId="{C40BC7EE-7B73-4DF8-B4F2-16F148ED26C7}" destId="{D2025A8D-0C81-4EF0-AB9B-3694FED72461}" srcOrd="0" destOrd="0" parTransId="{605A924A-6C3A-4999-B05E-0B40A9764695}" sibTransId="{B271CE45-5C8A-4A5B-97A0-BF6A4BF0774D}"/>
    <dgm:cxn modelId="{B9B3B8AE-DE68-45A4-890E-E498CBB26EE9}" type="presOf" srcId="{8F17BF74-CFFF-4167-ACFB-6FC449B90D5A}" destId="{0DC7EA18-40B2-49E7-91E4-4C2469DA1B0C}" srcOrd="0" destOrd="0" presId="urn:microsoft.com/office/officeart/2005/8/layout/chevron2"/>
    <dgm:cxn modelId="{783B1D82-530A-4237-BF29-67E83C40BF83}" srcId="{D2025A8D-0C81-4EF0-AB9B-3694FED72461}" destId="{94836074-725B-4D22-8295-A36ACF990756}" srcOrd="0" destOrd="0" parTransId="{1EF12001-927C-4858-B3D8-618C63E33424}" sibTransId="{ACBEF91C-B5F5-4EFB-9ED6-EF78895AD5C5}"/>
    <dgm:cxn modelId="{09757958-A707-4A40-B52B-9691F64E85AC}" type="presParOf" srcId="{C340E78B-2353-4512-B306-563A8C49765F}" destId="{2DA2D4E8-1164-45D8-81A3-4897E85C1376}" srcOrd="0" destOrd="0" presId="urn:microsoft.com/office/officeart/2005/8/layout/chevron2"/>
    <dgm:cxn modelId="{DCCCEEC1-483C-4BAC-9DF1-658A5AED1AAD}" type="presParOf" srcId="{2DA2D4E8-1164-45D8-81A3-4897E85C1376}" destId="{AFD7EA3D-95B3-4F50-945E-0AEC88F61665}" srcOrd="0" destOrd="0" presId="urn:microsoft.com/office/officeart/2005/8/layout/chevron2"/>
    <dgm:cxn modelId="{6BAE65C0-ED8F-4BC9-9061-163D66CB41E7}" type="presParOf" srcId="{2DA2D4E8-1164-45D8-81A3-4897E85C1376}" destId="{68F530A4-49E1-49F7-971B-D49A51DFF4F9}" srcOrd="1" destOrd="0" presId="urn:microsoft.com/office/officeart/2005/8/layout/chevron2"/>
    <dgm:cxn modelId="{2646DD87-92CC-4488-ACA1-542D0B1A163D}" type="presParOf" srcId="{C340E78B-2353-4512-B306-563A8C49765F}" destId="{6C720773-03D1-4084-802F-F224527CCC56}" srcOrd="1" destOrd="0" presId="urn:microsoft.com/office/officeart/2005/8/layout/chevron2"/>
    <dgm:cxn modelId="{8AF7B7CF-A3A1-4056-AF88-11A5416FCC7F}" type="presParOf" srcId="{C340E78B-2353-4512-B306-563A8C49765F}" destId="{2DE7DFC6-8421-48C8-9298-2EAFA20331BE}" srcOrd="2" destOrd="0" presId="urn:microsoft.com/office/officeart/2005/8/layout/chevron2"/>
    <dgm:cxn modelId="{64B675E8-0022-43DD-A119-00A582C5C254}" type="presParOf" srcId="{2DE7DFC6-8421-48C8-9298-2EAFA20331BE}" destId="{6B279593-2152-45EA-BD2C-69DA6B16A834}" srcOrd="0" destOrd="0" presId="urn:microsoft.com/office/officeart/2005/8/layout/chevron2"/>
    <dgm:cxn modelId="{3107F127-6031-4E2E-8871-3AF3739F4770}" type="presParOf" srcId="{2DE7DFC6-8421-48C8-9298-2EAFA20331BE}" destId="{9F469387-8284-4BA8-A18F-571727B98419}" srcOrd="1" destOrd="0" presId="urn:microsoft.com/office/officeart/2005/8/layout/chevron2"/>
    <dgm:cxn modelId="{D8DC2BAE-B7E2-4AA0-9A6C-6386F3497864}" type="presParOf" srcId="{C340E78B-2353-4512-B306-563A8C49765F}" destId="{C9D9FC68-DF5E-493C-AF1D-3945B6439611}" srcOrd="3" destOrd="0" presId="urn:microsoft.com/office/officeart/2005/8/layout/chevron2"/>
    <dgm:cxn modelId="{AE027A9C-4898-437A-A8B9-F72004DA629A}" type="presParOf" srcId="{C340E78B-2353-4512-B306-563A8C49765F}" destId="{94B7996C-F476-44C6-B7CD-BE04650C4BE1}" srcOrd="4" destOrd="0" presId="urn:microsoft.com/office/officeart/2005/8/layout/chevron2"/>
    <dgm:cxn modelId="{343B1646-9F49-47B7-9ED5-DD695F28FB7E}" type="presParOf" srcId="{94B7996C-F476-44C6-B7CD-BE04650C4BE1}" destId="{EC16158A-4C94-478B-87B6-CD04B7AD529D}" srcOrd="0" destOrd="0" presId="urn:microsoft.com/office/officeart/2005/8/layout/chevron2"/>
    <dgm:cxn modelId="{E5DCBFEE-9E04-44CA-BFAB-8DE462261AEC}" type="presParOf" srcId="{94B7996C-F476-44C6-B7CD-BE04650C4BE1}" destId="{0DC7EA18-40B2-49E7-91E4-4C2469DA1B0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C071F6-7B86-4808-961A-75C74361AA8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A36B8DB-4B9E-45F6-8A00-1C8D4D9472CF}">
      <dgm:prSet phldrT="[Текст]"/>
      <dgm:spPr/>
      <dgm:t>
        <a:bodyPr/>
        <a:lstStyle/>
        <a:p>
          <a:r>
            <a:rPr lang="ru-RU" dirty="0" smtClean="0"/>
            <a:t>представление об основных компонентах культуры здоровья и здорового образа жизни;</a:t>
          </a:r>
          <a:endParaRPr lang="ru-RU" dirty="0"/>
        </a:p>
      </dgm:t>
    </dgm:pt>
    <dgm:pt modelId="{B251F925-60BA-40FE-B50C-165BD7C7FBB0}" type="parTrans" cxnId="{9A92F2ED-7185-4764-8354-0336A6A73060}">
      <dgm:prSet/>
      <dgm:spPr/>
      <dgm:t>
        <a:bodyPr/>
        <a:lstStyle/>
        <a:p>
          <a:endParaRPr lang="ru-RU"/>
        </a:p>
      </dgm:t>
    </dgm:pt>
    <dgm:pt modelId="{7B9014EF-0269-4C81-BF35-0410BDA817F8}" type="sibTrans" cxnId="{9A92F2ED-7185-4764-8354-0336A6A73060}">
      <dgm:prSet/>
      <dgm:spPr/>
      <dgm:t>
        <a:bodyPr/>
        <a:lstStyle/>
        <a:p>
          <a:endParaRPr lang="ru-RU"/>
        </a:p>
      </dgm:t>
    </dgm:pt>
    <dgm:pt modelId="{3E1A11B9-089B-4EB6-8F34-572CF6C28C6D}">
      <dgm:prSet/>
      <dgm:spPr/>
      <dgm:t>
        <a:bodyPr/>
        <a:lstStyle/>
        <a:p>
          <a:pPr algn="r"/>
          <a:r>
            <a:rPr lang="ru-RU" dirty="0" smtClean="0"/>
            <a:t>• потребность безбоязненно обращаться к врачу по любым вопросам состояния здоровья, в том числе и по вопросам, связанным с особенностями роста и развития.</a:t>
          </a:r>
          <a:endParaRPr lang="ru-RU" dirty="0"/>
        </a:p>
      </dgm:t>
    </dgm:pt>
    <dgm:pt modelId="{18DC6444-986D-431F-82EB-84F84037B304}" type="parTrans" cxnId="{87FBD1E3-9F00-4008-A075-1DBC0D6BCACC}">
      <dgm:prSet/>
      <dgm:spPr/>
      <dgm:t>
        <a:bodyPr/>
        <a:lstStyle/>
        <a:p>
          <a:endParaRPr lang="ru-RU"/>
        </a:p>
      </dgm:t>
    </dgm:pt>
    <dgm:pt modelId="{12D558E8-3F17-4618-A4A8-E76B6B3B47B6}" type="sibTrans" cxnId="{87FBD1E3-9F00-4008-A075-1DBC0D6BCACC}">
      <dgm:prSet/>
      <dgm:spPr/>
      <dgm:t>
        <a:bodyPr/>
        <a:lstStyle/>
        <a:p>
          <a:endParaRPr lang="ru-RU"/>
        </a:p>
      </dgm:t>
    </dgm:pt>
    <dgm:pt modelId="{8DD7B45A-2566-4B46-95EF-DEA9EFA99B0A}" type="pres">
      <dgm:prSet presAssocID="{69C071F6-7B86-4808-961A-75C74361AA82}" presName="linearFlow" presStyleCnt="0">
        <dgm:presLayoutVars>
          <dgm:dir/>
          <dgm:resizeHandles val="exact"/>
        </dgm:presLayoutVars>
      </dgm:prSet>
      <dgm:spPr/>
    </dgm:pt>
    <dgm:pt modelId="{0B5005D5-924F-4478-BDE0-F0CF6EA5FAC5}" type="pres">
      <dgm:prSet presAssocID="{AA36B8DB-4B9E-45F6-8A00-1C8D4D9472CF}" presName="composite" presStyleCnt="0"/>
      <dgm:spPr/>
    </dgm:pt>
    <dgm:pt modelId="{93754934-1FAB-4925-A90F-E9C40F4DAA54}" type="pres">
      <dgm:prSet presAssocID="{AA36B8DB-4B9E-45F6-8A00-1C8D4D9472CF}" presName="imgShp" presStyleLbl="fgImgPlace1" presStyleIdx="0" presStyleCnt="2" custScaleX="138533" custScaleY="142227" custLinFactNeighborX="-45386" custLinFactNeighborY="-1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B278EBB-FFA2-4BE1-8390-031A10F0281A}" type="pres">
      <dgm:prSet presAssocID="{AA36B8DB-4B9E-45F6-8A00-1C8D4D9472CF}" presName="txShp" presStyleLbl="node1" presStyleIdx="0" presStyleCnt="2" custScaleX="141518" custScaleY="192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9CC37-3D13-4C8C-9772-C0D0803152CB}" type="pres">
      <dgm:prSet presAssocID="{7B9014EF-0269-4C81-BF35-0410BDA817F8}" presName="spacing" presStyleCnt="0"/>
      <dgm:spPr/>
    </dgm:pt>
    <dgm:pt modelId="{406C1102-9E50-4753-A2D3-EEF9834159E3}" type="pres">
      <dgm:prSet presAssocID="{3E1A11B9-089B-4EB6-8F34-572CF6C28C6D}" presName="composite" presStyleCnt="0"/>
      <dgm:spPr/>
    </dgm:pt>
    <dgm:pt modelId="{B77567DF-61F5-4294-A41D-7974B91107C8}" type="pres">
      <dgm:prSet presAssocID="{3E1A11B9-089B-4EB6-8F34-572CF6C28C6D}" presName="imgShp" presStyleLbl="fgImgPlace1" presStyleIdx="1" presStyleCnt="2" custScaleX="154752" custScaleY="154892" custLinFactNeighborX="-45701" custLinFactNeighborY="65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BB56556-B7D9-44A0-A247-8CC28D1B5162}" type="pres">
      <dgm:prSet presAssocID="{3E1A11B9-089B-4EB6-8F34-572CF6C28C6D}" presName="txShp" presStyleLbl="node1" presStyleIdx="1" presStyleCnt="2" custScaleX="150376" custScaleY="192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87B418-3055-4D02-87A7-F5921B3D84E0}" type="presOf" srcId="{AA36B8DB-4B9E-45F6-8A00-1C8D4D9472CF}" destId="{2B278EBB-FFA2-4BE1-8390-031A10F0281A}" srcOrd="0" destOrd="0" presId="urn:microsoft.com/office/officeart/2005/8/layout/vList3"/>
    <dgm:cxn modelId="{43F6BB01-0D0E-43E2-BE0B-DDF812ACE570}" type="presOf" srcId="{3E1A11B9-089B-4EB6-8F34-572CF6C28C6D}" destId="{6BB56556-B7D9-44A0-A247-8CC28D1B5162}" srcOrd="0" destOrd="0" presId="urn:microsoft.com/office/officeart/2005/8/layout/vList3"/>
    <dgm:cxn modelId="{5B8F507D-2050-4417-BDFE-4B555516B410}" type="presOf" srcId="{69C071F6-7B86-4808-961A-75C74361AA82}" destId="{8DD7B45A-2566-4B46-95EF-DEA9EFA99B0A}" srcOrd="0" destOrd="0" presId="urn:microsoft.com/office/officeart/2005/8/layout/vList3"/>
    <dgm:cxn modelId="{9A92F2ED-7185-4764-8354-0336A6A73060}" srcId="{69C071F6-7B86-4808-961A-75C74361AA82}" destId="{AA36B8DB-4B9E-45F6-8A00-1C8D4D9472CF}" srcOrd="0" destOrd="0" parTransId="{B251F925-60BA-40FE-B50C-165BD7C7FBB0}" sibTransId="{7B9014EF-0269-4C81-BF35-0410BDA817F8}"/>
    <dgm:cxn modelId="{87FBD1E3-9F00-4008-A075-1DBC0D6BCACC}" srcId="{69C071F6-7B86-4808-961A-75C74361AA82}" destId="{3E1A11B9-089B-4EB6-8F34-572CF6C28C6D}" srcOrd="1" destOrd="0" parTransId="{18DC6444-986D-431F-82EB-84F84037B304}" sibTransId="{12D558E8-3F17-4618-A4A8-E76B6B3B47B6}"/>
    <dgm:cxn modelId="{3B21C32F-11CC-4328-8284-17C5062D4265}" type="presParOf" srcId="{8DD7B45A-2566-4B46-95EF-DEA9EFA99B0A}" destId="{0B5005D5-924F-4478-BDE0-F0CF6EA5FAC5}" srcOrd="0" destOrd="0" presId="urn:microsoft.com/office/officeart/2005/8/layout/vList3"/>
    <dgm:cxn modelId="{F969F155-C98B-4452-9530-B2E5141D8153}" type="presParOf" srcId="{0B5005D5-924F-4478-BDE0-F0CF6EA5FAC5}" destId="{93754934-1FAB-4925-A90F-E9C40F4DAA54}" srcOrd="0" destOrd="0" presId="urn:microsoft.com/office/officeart/2005/8/layout/vList3"/>
    <dgm:cxn modelId="{5E3B0FB4-C1CF-47F4-BE18-C460BAC6023C}" type="presParOf" srcId="{0B5005D5-924F-4478-BDE0-F0CF6EA5FAC5}" destId="{2B278EBB-FFA2-4BE1-8390-031A10F0281A}" srcOrd="1" destOrd="0" presId="urn:microsoft.com/office/officeart/2005/8/layout/vList3"/>
    <dgm:cxn modelId="{FC73A284-C0ED-45D4-B730-95D90A2707C8}" type="presParOf" srcId="{8DD7B45A-2566-4B46-95EF-DEA9EFA99B0A}" destId="{46A9CC37-3D13-4C8C-9772-C0D0803152CB}" srcOrd="1" destOrd="0" presId="urn:microsoft.com/office/officeart/2005/8/layout/vList3"/>
    <dgm:cxn modelId="{01A59340-708C-49D3-BF5A-F344DB5A2556}" type="presParOf" srcId="{8DD7B45A-2566-4B46-95EF-DEA9EFA99B0A}" destId="{406C1102-9E50-4753-A2D3-EEF9834159E3}" srcOrd="2" destOrd="0" presId="urn:microsoft.com/office/officeart/2005/8/layout/vList3"/>
    <dgm:cxn modelId="{6B485AB2-0069-42F6-AE41-CE3E37CF90C1}" type="presParOf" srcId="{406C1102-9E50-4753-A2D3-EEF9834159E3}" destId="{B77567DF-61F5-4294-A41D-7974B91107C8}" srcOrd="0" destOrd="0" presId="urn:microsoft.com/office/officeart/2005/8/layout/vList3"/>
    <dgm:cxn modelId="{BA2EF181-7A58-41E4-AD0B-64B35F60C6B2}" type="presParOf" srcId="{406C1102-9E50-4753-A2D3-EEF9834159E3}" destId="{6BB56556-B7D9-44A0-A247-8CC28D1B516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F3D9B8-F3C4-47C4-AB9A-3878EF25C974}" type="doc">
      <dgm:prSet loTypeId="urn:microsoft.com/office/officeart/2005/8/layout/hList1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A23ECEC9-D462-4CFF-B28D-FB45DE818D3D}">
      <dgm:prSet phldrT="[Текст]"/>
      <dgm:spPr/>
      <dgm:t>
        <a:bodyPr/>
        <a:lstStyle/>
        <a:p>
          <a:r>
            <a:rPr lang="ru-RU" dirty="0" smtClean="0"/>
            <a:t>Мониторинги</a:t>
          </a:r>
          <a:endParaRPr lang="ru-RU" dirty="0"/>
        </a:p>
      </dgm:t>
    </dgm:pt>
    <dgm:pt modelId="{9012F7CA-B74B-498F-808B-5AF6A3B0D331}" type="parTrans" cxnId="{59BB847B-9298-49CE-85F6-1BAE4D2F1031}">
      <dgm:prSet/>
      <dgm:spPr/>
      <dgm:t>
        <a:bodyPr/>
        <a:lstStyle/>
        <a:p>
          <a:endParaRPr lang="ru-RU"/>
        </a:p>
      </dgm:t>
    </dgm:pt>
    <dgm:pt modelId="{47C0C846-326A-4DA6-A4D6-CEB05A31B269}" type="sibTrans" cxnId="{59BB847B-9298-49CE-85F6-1BAE4D2F1031}">
      <dgm:prSet/>
      <dgm:spPr/>
      <dgm:t>
        <a:bodyPr/>
        <a:lstStyle/>
        <a:p>
          <a:endParaRPr lang="ru-RU"/>
        </a:p>
      </dgm:t>
    </dgm:pt>
    <dgm:pt modelId="{1740B580-8FD6-4F85-9FAD-E3D7F9A1F458}">
      <dgm:prSet phldrT="[Текст]"/>
      <dgm:spPr/>
      <dgm:t>
        <a:bodyPr/>
        <a:lstStyle/>
        <a:p>
          <a:r>
            <a:rPr lang="ru-RU" dirty="0" smtClean="0"/>
            <a:t>Формирование здорового образа жизни</a:t>
          </a:r>
          <a:endParaRPr lang="ru-RU" dirty="0"/>
        </a:p>
      </dgm:t>
    </dgm:pt>
    <dgm:pt modelId="{CD99F9DC-6AC0-444E-A188-E8E4B0F9DEB0}" type="parTrans" cxnId="{59C4D73E-7A6B-48FB-93DC-5B675F340C74}">
      <dgm:prSet/>
      <dgm:spPr/>
      <dgm:t>
        <a:bodyPr/>
        <a:lstStyle/>
        <a:p>
          <a:endParaRPr lang="ru-RU"/>
        </a:p>
      </dgm:t>
    </dgm:pt>
    <dgm:pt modelId="{F840E03B-37F7-453E-810C-DB2EE7927B06}" type="sibTrans" cxnId="{59C4D73E-7A6B-48FB-93DC-5B675F340C74}">
      <dgm:prSet/>
      <dgm:spPr/>
      <dgm:t>
        <a:bodyPr/>
        <a:lstStyle/>
        <a:p>
          <a:endParaRPr lang="ru-RU"/>
        </a:p>
      </dgm:t>
    </dgm:pt>
    <dgm:pt modelId="{45B0889D-86E2-4328-8C21-35E40401DE11}">
      <dgm:prSet/>
      <dgm:spPr/>
      <dgm:t>
        <a:bodyPr/>
        <a:lstStyle/>
        <a:p>
          <a:r>
            <a:rPr lang="ru-RU" b="1" i="1" smtClean="0"/>
            <a:t>Физический</a:t>
          </a:r>
          <a:endParaRPr lang="ru-RU"/>
        </a:p>
      </dgm:t>
    </dgm:pt>
    <dgm:pt modelId="{6F9723D3-0E04-4930-8B0A-2878D132D684}" type="parTrans" cxnId="{E2C08FBF-1BFF-440E-AE47-AE4FA471FA22}">
      <dgm:prSet/>
      <dgm:spPr/>
      <dgm:t>
        <a:bodyPr/>
        <a:lstStyle/>
        <a:p>
          <a:endParaRPr lang="ru-RU"/>
        </a:p>
      </dgm:t>
    </dgm:pt>
    <dgm:pt modelId="{EEDD4973-F7F8-4E17-AA0E-909480BEF40C}" type="sibTrans" cxnId="{E2C08FBF-1BFF-440E-AE47-AE4FA471FA22}">
      <dgm:prSet/>
      <dgm:spPr/>
      <dgm:t>
        <a:bodyPr/>
        <a:lstStyle/>
        <a:p>
          <a:endParaRPr lang="ru-RU"/>
        </a:p>
      </dgm:t>
    </dgm:pt>
    <dgm:pt modelId="{33D5EE85-8A73-4F16-B313-C3C367A4B059}">
      <dgm:prSet/>
      <dgm:spPr/>
      <dgm:t>
        <a:bodyPr/>
        <a:lstStyle/>
        <a:p>
          <a:r>
            <a:rPr lang="ru-RU" b="1" i="1" smtClean="0"/>
            <a:t>Психологический</a:t>
          </a:r>
          <a:endParaRPr lang="ru-RU"/>
        </a:p>
      </dgm:t>
    </dgm:pt>
    <dgm:pt modelId="{900D54D9-80FB-41A8-A2EE-C47992658C90}" type="parTrans" cxnId="{02ED9687-DB0F-4BB4-BB90-E40232598EB7}">
      <dgm:prSet/>
      <dgm:spPr/>
      <dgm:t>
        <a:bodyPr/>
        <a:lstStyle/>
        <a:p>
          <a:endParaRPr lang="ru-RU"/>
        </a:p>
      </dgm:t>
    </dgm:pt>
    <dgm:pt modelId="{B76C2417-B70A-40A9-9544-799DDFF59265}" type="sibTrans" cxnId="{02ED9687-DB0F-4BB4-BB90-E40232598EB7}">
      <dgm:prSet/>
      <dgm:spPr/>
      <dgm:t>
        <a:bodyPr/>
        <a:lstStyle/>
        <a:p>
          <a:endParaRPr lang="ru-RU"/>
        </a:p>
      </dgm:t>
    </dgm:pt>
    <dgm:pt modelId="{02C7DB7D-AFA3-4322-B590-1C5D002CAA22}">
      <dgm:prSet/>
      <dgm:spPr/>
      <dgm:t>
        <a:bodyPr/>
        <a:lstStyle/>
        <a:p>
          <a:r>
            <a:rPr lang="ru-RU" b="1" i="1" dirty="0" smtClean="0"/>
            <a:t>Соматический</a:t>
          </a:r>
          <a:endParaRPr lang="ru-RU" dirty="0"/>
        </a:p>
      </dgm:t>
    </dgm:pt>
    <dgm:pt modelId="{12A61BC8-4E01-4F46-A05F-D1FDCAF2D60E}" type="parTrans" cxnId="{37D979BA-1CD3-46EB-8CAB-7540DB41A92B}">
      <dgm:prSet/>
      <dgm:spPr/>
      <dgm:t>
        <a:bodyPr/>
        <a:lstStyle/>
        <a:p>
          <a:endParaRPr lang="ru-RU"/>
        </a:p>
      </dgm:t>
    </dgm:pt>
    <dgm:pt modelId="{B8AF9561-762D-4857-B3A1-B8F0CD424BF4}" type="sibTrans" cxnId="{37D979BA-1CD3-46EB-8CAB-7540DB41A92B}">
      <dgm:prSet/>
      <dgm:spPr/>
      <dgm:t>
        <a:bodyPr/>
        <a:lstStyle/>
        <a:p>
          <a:endParaRPr lang="ru-RU"/>
        </a:p>
      </dgm:t>
    </dgm:pt>
    <dgm:pt modelId="{7800F692-C191-4464-8588-F0D0561E77A7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 этап </a:t>
          </a:r>
          <a: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  <a:t>— начальное ознакомление школьников с основными понятиями и представлениями.</a:t>
          </a:r>
          <a:b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 этап </a:t>
          </a:r>
          <a: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  <a:t>— углубленное изучение</a:t>
          </a:r>
          <a:b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 этап </a:t>
          </a:r>
          <a:r>
            <a:rPr lang="ru-RU" b="1" dirty="0" smtClean="0">
              <a:effectLst/>
              <a:latin typeface="Times New Roman" pitchFamily="18" charset="0"/>
              <a:cs typeface="Times New Roman" pitchFamily="18" charset="0"/>
            </a:rPr>
            <a:t>— закрепление </a:t>
          </a:r>
          <a:r>
            <a:rPr lang="ru-RU" b="1" i="1" dirty="0" smtClean="0">
              <a:effectLst/>
              <a:latin typeface="Times New Roman" pitchFamily="18" charset="0"/>
              <a:cs typeface="Times New Roman" pitchFamily="18" charset="0"/>
            </a:rPr>
            <a:t>знаний, </a:t>
          </a:r>
          <a:r>
            <a:rPr lang="ru-RU" b="1" i="0" dirty="0" smtClean="0">
              <a:effectLst/>
              <a:latin typeface="Times New Roman" pitchFamily="18" charset="0"/>
              <a:cs typeface="Times New Roman" pitchFamily="18" charset="0"/>
            </a:rPr>
            <a:t>умений, навыков по </a:t>
          </a:r>
          <a:r>
            <a:rPr lang="ru-RU" b="1" i="0" dirty="0" err="1" smtClean="0">
              <a:effectLst/>
              <a:latin typeface="Times New Roman" pitchFamily="18" charset="0"/>
              <a:cs typeface="Times New Roman" pitchFamily="18" charset="0"/>
            </a:rPr>
            <a:t>здоровьесбережению</a:t>
          </a:r>
          <a:r>
            <a:rPr lang="ru-RU" b="1" i="0" dirty="0" smtClean="0">
              <a:effectLst/>
              <a:latin typeface="Times New Roman" pitchFamily="18" charset="0"/>
              <a:cs typeface="Times New Roman" pitchFamily="18" charset="0"/>
            </a:rPr>
            <a:t> и дальнейшему их совершенствованию</a:t>
          </a:r>
          <a:r>
            <a:rPr lang="ru-RU" i="0" dirty="0" smtClean="0"/>
            <a:t>.</a:t>
          </a:r>
          <a:endParaRPr lang="ru-RU" i="0" dirty="0"/>
        </a:p>
      </dgm:t>
    </dgm:pt>
    <dgm:pt modelId="{D3DCE52C-45FD-4C56-A6CF-60FBB1FD3810}" type="parTrans" cxnId="{FBC7A1D5-B795-4390-B653-4A23975BCA1B}">
      <dgm:prSet/>
      <dgm:spPr/>
      <dgm:t>
        <a:bodyPr/>
        <a:lstStyle/>
        <a:p>
          <a:endParaRPr lang="ru-RU"/>
        </a:p>
      </dgm:t>
    </dgm:pt>
    <dgm:pt modelId="{7929272A-67D8-412B-8998-9B70BD5E842C}" type="sibTrans" cxnId="{FBC7A1D5-B795-4390-B653-4A23975BCA1B}">
      <dgm:prSet/>
      <dgm:spPr/>
      <dgm:t>
        <a:bodyPr/>
        <a:lstStyle/>
        <a:p>
          <a:endParaRPr lang="ru-RU"/>
        </a:p>
      </dgm:t>
    </dgm:pt>
    <dgm:pt modelId="{F6FA2D7B-4A00-40CB-A3D1-DCCB87ECA4A3}" type="pres">
      <dgm:prSet presAssocID="{46F3D9B8-F3C4-47C4-AB9A-3878EF25C9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3D797E-6FDD-4E83-ACA3-EA0A99FB167C}" type="pres">
      <dgm:prSet presAssocID="{A23ECEC9-D462-4CFF-B28D-FB45DE818D3D}" presName="composite" presStyleCnt="0"/>
      <dgm:spPr/>
      <dgm:t>
        <a:bodyPr/>
        <a:lstStyle/>
        <a:p>
          <a:endParaRPr lang="ru-RU"/>
        </a:p>
      </dgm:t>
    </dgm:pt>
    <dgm:pt modelId="{945B3C7B-DC79-4E34-B6F9-D2F0663FBBF4}" type="pres">
      <dgm:prSet presAssocID="{A23ECEC9-D462-4CFF-B28D-FB45DE818D3D}" presName="parTx" presStyleLbl="alignNode1" presStyleIdx="0" presStyleCnt="2" custScaleX="80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E50A8-8623-4B8F-858F-F6B948C6E9CF}" type="pres">
      <dgm:prSet presAssocID="{A23ECEC9-D462-4CFF-B28D-FB45DE818D3D}" presName="desTx" presStyleLbl="alignAccFollowNode1" presStyleIdx="0" presStyleCnt="2" custScaleX="79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F99BD-AF65-4596-8329-BD85E55A301E}" type="pres">
      <dgm:prSet presAssocID="{47C0C846-326A-4DA6-A4D6-CEB05A31B269}" presName="space" presStyleCnt="0"/>
      <dgm:spPr/>
      <dgm:t>
        <a:bodyPr/>
        <a:lstStyle/>
        <a:p>
          <a:endParaRPr lang="ru-RU"/>
        </a:p>
      </dgm:t>
    </dgm:pt>
    <dgm:pt modelId="{0BB6B5F1-326D-41BF-84D7-D4D8F42AAB77}" type="pres">
      <dgm:prSet presAssocID="{1740B580-8FD6-4F85-9FAD-E3D7F9A1F458}" presName="composite" presStyleCnt="0"/>
      <dgm:spPr/>
      <dgm:t>
        <a:bodyPr/>
        <a:lstStyle/>
        <a:p>
          <a:endParaRPr lang="ru-RU"/>
        </a:p>
      </dgm:t>
    </dgm:pt>
    <dgm:pt modelId="{D0530D16-730D-458E-8749-75573126B088}" type="pres">
      <dgm:prSet presAssocID="{1740B580-8FD6-4F85-9FAD-E3D7F9A1F458}" presName="parTx" presStyleLbl="alignNode1" presStyleIdx="1" presStyleCnt="2" custScaleX="1080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8C0430-B390-411B-BEBD-FF1442C8D0A2}" type="pres">
      <dgm:prSet presAssocID="{1740B580-8FD6-4F85-9FAD-E3D7F9A1F458}" presName="desTx" presStyleLbl="alignAccFollowNode1" presStyleIdx="1" presStyleCnt="2" custScaleX="107090" custScaleY="99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D75577-2804-460F-A49B-1E66FB5A927B}" type="presOf" srcId="{46F3D9B8-F3C4-47C4-AB9A-3878EF25C974}" destId="{F6FA2D7B-4A00-40CB-A3D1-DCCB87ECA4A3}" srcOrd="0" destOrd="0" presId="urn:microsoft.com/office/officeart/2005/8/layout/hList1"/>
    <dgm:cxn modelId="{A87AE225-CE13-485C-AC63-2D7772847CCF}" type="presOf" srcId="{7800F692-C191-4464-8588-F0D0561E77A7}" destId="{3C8C0430-B390-411B-BEBD-FF1442C8D0A2}" srcOrd="0" destOrd="0" presId="urn:microsoft.com/office/officeart/2005/8/layout/hList1"/>
    <dgm:cxn modelId="{59BB847B-9298-49CE-85F6-1BAE4D2F1031}" srcId="{46F3D9B8-F3C4-47C4-AB9A-3878EF25C974}" destId="{A23ECEC9-D462-4CFF-B28D-FB45DE818D3D}" srcOrd="0" destOrd="0" parTransId="{9012F7CA-B74B-498F-808B-5AF6A3B0D331}" sibTransId="{47C0C846-326A-4DA6-A4D6-CEB05A31B269}"/>
    <dgm:cxn modelId="{37D979BA-1CD3-46EB-8CAB-7540DB41A92B}" srcId="{A23ECEC9-D462-4CFF-B28D-FB45DE818D3D}" destId="{02C7DB7D-AFA3-4322-B590-1C5D002CAA22}" srcOrd="2" destOrd="0" parTransId="{12A61BC8-4E01-4F46-A05F-D1FDCAF2D60E}" sibTransId="{B8AF9561-762D-4857-B3A1-B8F0CD424BF4}"/>
    <dgm:cxn modelId="{E2C08FBF-1BFF-440E-AE47-AE4FA471FA22}" srcId="{A23ECEC9-D462-4CFF-B28D-FB45DE818D3D}" destId="{45B0889D-86E2-4328-8C21-35E40401DE11}" srcOrd="0" destOrd="0" parTransId="{6F9723D3-0E04-4930-8B0A-2878D132D684}" sibTransId="{EEDD4973-F7F8-4E17-AA0E-909480BEF40C}"/>
    <dgm:cxn modelId="{4B6BE315-CAF9-4889-82AD-50195025630D}" type="presOf" srcId="{45B0889D-86E2-4328-8C21-35E40401DE11}" destId="{93EE50A8-8623-4B8F-858F-F6B948C6E9CF}" srcOrd="0" destOrd="0" presId="urn:microsoft.com/office/officeart/2005/8/layout/hList1"/>
    <dgm:cxn modelId="{02ED9687-DB0F-4BB4-BB90-E40232598EB7}" srcId="{A23ECEC9-D462-4CFF-B28D-FB45DE818D3D}" destId="{33D5EE85-8A73-4F16-B313-C3C367A4B059}" srcOrd="1" destOrd="0" parTransId="{900D54D9-80FB-41A8-A2EE-C47992658C90}" sibTransId="{B76C2417-B70A-40A9-9544-799DDFF59265}"/>
    <dgm:cxn modelId="{BEF427B6-3F1B-4E7B-ACCB-30536C49ACE2}" type="presOf" srcId="{1740B580-8FD6-4F85-9FAD-E3D7F9A1F458}" destId="{D0530D16-730D-458E-8749-75573126B088}" srcOrd="0" destOrd="0" presId="urn:microsoft.com/office/officeart/2005/8/layout/hList1"/>
    <dgm:cxn modelId="{7A5D98BB-B1FD-4C90-976E-51F3621C336D}" type="presOf" srcId="{02C7DB7D-AFA3-4322-B590-1C5D002CAA22}" destId="{93EE50A8-8623-4B8F-858F-F6B948C6E9CF}" srcOrd="0" destOrd="2" presId="urn:microsoft.com/office/officeart/2005/8/layout/hList1"/>
    <dgm:cxn modelId="{0B76F947-F40E-4004-8804-D99D2FEAC2E0}" type="presOf" srcId="{A23ECEC9-D462-4CFF-B28D-FB45DE818D3D}" destId="{945B3C7B-DC79-4E34-B6F9-D2F0663FBBF4}" srcOrd="0" destOrd="0" presId="urn:microsoft.com/office/officeart/2005/8/layout/hList1"/>
    <dgm:cxn modelId="{8CD09CAF-0ACD-45D5-8288-8A0A9A55FEA4}" type="presOf" srcId="{33D5EE85-8A73-4F16-B313-C3C367A4B059}" destId="{93EE50A8-8623-4B8F-858F-F6B948C6E9CF}" srcOrd="0" destOrd="1" presId="urn:microsoft.com/office/officeart/2005/8/layout/hList1"/>
    <dgm:cxn modelId="{FBC7A1D5-B795-4390-B653-4A23975BCA1B}" srcId="{1740B580-8FD6-4F85-9FAD-E3D7F9A1F458}" destId="{7800F692-C191-4464-8588-F0D0561E77A7}" srcOrd="0" destOrd="0" parTransId="{D3DCE52C-45FD-4C56-A6CF-60FBB1FD3810}" sibTransId="{7929272A-67D8-412B-8998-9B70BD5E842C}"/>
    <dgm:cxn modelId="{59C4D73E-7A6B-48FB-93DC-5B675F340C74}" srcId="{46F3D9B8-F3C4-47C4-AB9A-3878EF25C974}" destId="{1740B580-8FD6-4F85-9FAD-E3D7F9A1F458}" srcOrd="1" destOrd="0" parTransId="{CD99F9DC-6AC0-444E-A188-E8E4B0F9DEB0}" sibTransId="{F840E03B-37F7-453E-810C-DB2EE7927B06}"/>
    <dgm:cxn modelId="{C4853C5D-B1EE-480F-A947-FB142B3CFC7A}" type="presParOf" srcId="{F6FA2D7B-4A00-40CB-A3D1-DCCB87ECA4A3}" destId="{823D797E-6FDD-4E83-ACA3-EA0A99FB167C}" srcOrd="0" destOrd="0" presId="urn:microsoft.com/office/officeart/2005/8/layout/hList1"/>
    <dgm:cxn modelId="{556FBFEB-AF58-4EF9-AD90-0955FC6A6B72}" type="presParOf" srcId="{823D797E-6FDD-4E83-ACA3-EA0A99FB167C}" destId="{945B3C7B-DC79-4E34-B6F9-D2F0663FBBF4}" srcOrd="0" destOrd="0" presId="urn:microsoft.com/office/officeart/2005/8/layout/hList1"/>
    <dgm:cxn modelId="{A95ED5DE-D0D9-464C-80BF-D56A4DBE2E65}" type="presParOf" srcId="{823D797E-6FDD-4E83-ACA3-EA0A99FB167C}" destId="{93EE50A8-8623-4B8F-858F-F6B948C6E9CF}" srcOrd="1" destOrd="0" presId="urn:microsoft.com/office/officeart/2005/8/layout/hList1"/>
    <dgm:cxn modelId="{D8123FB7-0CD7-496F-B7A1-324B77F6052A}" type="presParOf" srcId="{F6FA2D7B-4A00-40CB-A3D1-DCCB87ECA4A3}" destId="{82FF99BD-AF65-4596-8329-BD85E55A301E}" srcOrd="1" destOrd="0" presId="urn:microsoft.com/office/officeart/2005/8/layout/hList1"/>
    <dgm:cxn modelId="{DF5EFFDC-A527-4644-ABE4-AAD558060CE3}" type="presParOf" srcId="{F6FA2D7B-4A00-40CB-A3D1-DCCB87ECA4A3}" destId="{0BB6B5F1-326D-41BF-84D7-D4D8F42AAB77}" srcOrd="2" destOrd="0" presId="urn:microsoft.com/office/officeart/2005/8/layout/hList1"/>
    <dgm:cxn modelId="{FEDBECC7-547D-4171-AD69-01FDF5ED0911}" type="presParOf" srcId="{0BB6B5F1-326D-41BF-84D7-D4D8F42AAB77}" destId="{D0530D16-730D-458E-8749-75573126B088}" srcOrd="0" destOrd="0" presId="urn:microsoft.com/office/officeart/2005/8/layout/hList1"/>
    <dgm:cxn modelId="{C719F1A8-63A2-4AF8-85BF-7CA9B0A00FC4}" type="presParOf" srcId="{0BB6B5F1-326D-41BF-84D7-D4D8F42AAB77}" destId="{3C8C0430-B390-411B-BEBD-FF1442C8D0A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7CCD09F-5CC5-42A3-9F3D-9E7C710918A0}" type="doc">
      <dgm:prSet loTypeId="urn:microsoft.com/office/officeart/2005/8/layout/venn1" loCatId="relationship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D5F6D69-F6EB-46D9-AAD5-18DCBCC1CF18}">
      <dgm:prSet custT="1"/>
      <dgm:spPr/>
      <dgm:t>
        <a:bodyPr/>
        <a:lstStyle/>
        <a:p>
          <a:pPr algn="ctr" rtl="0"/>
          <a:r>
            <a:rPr lang="ru-RU" sz="2000" b="0" i="1" dirty="0" smtClean="0">
              <a:latin typeface="Times New Roman" pitchFamily="18" charset="0"/>
              <a:cs typeface="Times New Roman" pitchFamily="18" charset="0"/>
            </a:rPr>
            <a:t>Физический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мониторинг</a:t>
          </a:r>
        </a:p>
        <a:p>
          <a:pPr algn="ctr" rtl="0"/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 позволяет проводить осмотр детей с целью выяснения их физического индекса здоровья; дает возможность проследить за динамикой физического развития учащихся.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E3AAC4BF-EE75-4CDF-8647-11F56B2B3A32}" type="parTrans" cxnId="{D53A49EF-6921-44A1-B0D3-08F31FB0303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EC85856-1075-48C4-9D0F-BF84B30A6DD2}" type="sibTrans" cxnId="{D53A49EF-6921-44A1-B0D3-08F31FB0303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2F34FCA-E56A-4C50-8E96-EEB638686C26}">
      <dgm:prSet custT="1"/>
      <dgm:spPr/>
      <dgm:t>
        <a:bodyPr/>
        <a:lstStyle/>
        <a:p>
          <a:pPr algn="l"/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Психологический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мониторинг </a:t>
          </a:r>
        </a:p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представляет собой комплексную систему постоянного отслеживания актуального состояния учащихся посредством психологической диагностики процесса личностного развития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5070997-D9A6-47A5-9AAB-BFDA04A7C91B}" type="parTrans" cxnId="{80A5E456-99EA-4145-910E-2F8BDA9AB7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44F2538-B792-46DE-B428-91268894C3A7}" type="sibTrans" cxnId="{80A5E456-99EA-4145-910E-2F8BDA9AB7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54D3D15-080B-4316-8CD7-D2597E43AEBA}">
      <dgm:prSet custT="1"/>
      <dgm:spPr/>
      <dgm:t>
        <a:bodyPr/>
        <a:lstStyle/>
        <a:p>
          <a:pPr algn="ctr"/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Соматический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мониторинг включает в себя мониторинг по группам здоровья учащихся; по распространенности острых и хронических заболеваний; по заболеваемости костно-мышечной системы и органов зрения.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8E85D26-0BF7-4424-8619-5F81553EA7EF}" type="parTrans" cxnId="{FCA9B26D-6E90-4021-919B-AD8AAB21754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736BDBF-7899-44D7-9243-F5AC55E13648}" type="sibTrans" cxnId="{FCA9B26D-6E90-4021-919B-AD8AAB21754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28BEAA0-960B-418C-BD62-6D89F15A3AE1}" type="pres">
      <dgm:prSet presAssocID="{07CCD09F-5CC5-42A3-9F3D-9E7C710918A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14879D-2334-41D7-BF5A-026CA9090F05}" type="pres">
      <dgm:prSet presAssocID="{BD5F6D69-F6EB-46D9-AAD5-18DCBCC1CF18}" presName="circ1" presStyleLbl="vennNode1" presStyleIdx="0" presStyleCnt="3" custScaleX="121477" custScaleY="102615"/>
      <dgm:spPr/>
      <dgm:t>
        <a:bodyPr/>
        <a:lstStyle/>
        <a:p>
          <a:endParaRPr lang="ru-RU"/>
        </a:p>
      </dgm:t>
    </dgm:pt>
    <dgm:pt modelId="{A9008A0C-3531-4B17-BF60-FC472D2CC20E}" type="pres">
      <dgm:prSet presAssocID="{BD5F6D69-F6EB-46D9-AAD5-18DCBCC1CF1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89423D-B0CF-4CEC-A3C4-880475AC2D44}" type="pres">
      <dgm:prSet presAssocID="{854D3D15-080B-4316-8CD7-D2597E43AEBA}" presName="circ2" presStyleLbl="vennNode1" presStyleIdx="1" presStyleCnt="3" custScaleX="120720" custLinFactNeighborX="15607" custLinFactNeighborY="-1775"/>
      <dgm:spPr/>
      <dgm:t>
        <a:bodyPr/>
        <a:lstStyle/>
        <a:p>
          <a:endParaRPr lang="ru-RU"/>
        </a:p>
      </dgm:t>
    </dgm:pt>
    <dgm:pt modelId="{4CCFC3A4-B19E-401A-A1F8-AE24CF7DB744}" type="pres">
      <dgm:prSet presAssocID="{854D3D15-080B-4316-8CD7-D2597E43AEB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BD5A7-397C-409C-B4D8-BB24C5E8522F}" type="pres">
      <dgm:prSet presAssocID="{C2F34FCA-E56A-4C50-8E96-EEB638686C26}" presName="circ3" presStyleLbl="vennNode1" presStyleIdx="2" presStyleCnt="3" custScaleX="118220" custScaleY="95772" custLinFactNeighborX="-11123" custLinFactNeighborY="-887"/>
      <dgm:spPr/>
      <dgm:t>
        <a:bodyPr/>
        <a:lstStyle/>
        <a:p>
          <a:endParaRPr lang="ru-RU"/>
        </a:p>
      </dgm:t>
    </dgm:pt>
    <dgm:pt modelId="{0DD9F898-0C31-4996-947C-2528BCBCF249}" type="pres">
      <dgm:prSet presAssocID="{C2F34FCA-E56A-4C50-8E96-EEB638686C2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098E39-5171-4561-B6C5-8A7A17EC04DF}" type="presOf" srcId="{BD5F6D69-F6EB-46D9-AAD5-18DCBCC1CF18}" destId="{A9008A0C-3531-4B17-BF60-FC472D2CC20E}" srcOrd="1" destOrd="0" presId="urn:microsoft.com/office/officeart/2005/8/layout/venn1"/>
    <dgm:cxn modelId="{80A5E456-99EA-4145-910E-2F8BDA9AB7E7}" srcId="{07CCD09F-5CC5-42A3-9F3D-9E7C710918A0}" destId="{C2F34FCA-E56A-4C50-8E96-EEB638686C26}" srcOrd="2" destOrd="0" parTransId="{F5070997-D9A6-47A5-9AAB-BFDA04A7C91B}" sibTransId="{244F2538-B792-46DE-B428-91268894C3A7}"/>
    <dgm:cxn modelId="{ECD1B571-090C-4CFF-8FDD-AAF94E8D3D4C}" type="presOf" srcId="{07CCD09F-5CC5-42A3-9F3D-9E7C710918A0}" destId="{028BEAA0-960B-418C-BD62-6D89F15A3AE1}" srcOrd="0" destOrd="0" presId="urn:microsoft.com/office/officeart/2005/8/layout/venn1"/>
    <dgm:cxn modelId="{A1EFACEF-B890-42AB-825C-9C3FEDB824E4}" type="presOf" srcId="{854D3D15-080B-4316-8CD7-D2597E43AEBA}" destId="{4CCFC3A4-B19E-401A-A1F8-AE24CF7DB744}" srcOrd="1" destOrd="0" presId="urn:microsoft.com/office/officeart/2005/8/layout/venn1"/>
    <dgm:cxn modelId="{B5B4D9BD-2E31-4C36-890C-FCD49313A6E9}" type="presOf" srcId="{C2F34FCA-E56A-4C50-8E96-EEB638686C26}" destId="{3D8BD5A7-397C-409C-B4D8-BB24C5E8522F}" srcOrd="0" destOrd="0" presId="urn:microsoft.com/office/officeart/2005/8/layout/venn1"/>
    <dgm:cxn modelId="{BC49D606-A1FA-4FE2-A4BB-632FC2C68D8C}" type="presOf" srcId="{BD5F6D69-F6EB-46D9-AAD5-18DCBCC1CF18}" destId="{2414879D-2334-41D7-BF5A-026CA9090F05}" srcOrd="0" destOrd="0" presId="urn:microsoft.com/office/officeart/2005/8/layout/venn1"/>
    <dgm:cxn modelId="{841D502B-515F-42B6-99A8-09B1ABB846F8}" type="presOf" srcId="{854D3D15-080B-4316-8CD7-D2597E43AEBA}" destId="{AE89423D-B0CF-4CEC-A3C4-880475AC2D44}" srcOrd="0" destOrd="0" presId="urn:microsoft.com/office/officeart/2005/8/layout/venn1"/>
    <dgm:cxn modelId="{D53A49EF-6921-44A1-B0D3-08F31FB03031}" srcId="{07CCD09F-5CC5-42A3-9F3D-9E7C710918A0}" destId="{BD5F6D69-F6EB-46D9-AAD5-18DCBCC1CF18}" srcOrd="0" destOrd="0" parTransId="{E3AAC4BF-EE75-4CDF-8647-11F56B2B3A32}" sibTransId="{FEC85856-1075-48C4-9D0F-BF84B30A6DD2}"/>
    <dgm:cxn modelId="{FCA9B26D-6E90-4021-919B-AD8AAB217548}" srcId="{07CCD09F-5CC5-42A3-9F3D-9E7C710918A0}" destId="{854D3D15-080B-4316-8CD7-D2597E43AEBA}" srcOrd="1" destOrd="0" parTransId="{A8E85D26-0BF7-4424-8619-5F81553EA7EF}" sibTransId="{4736BDBF-7899-44D7-9243-F5AC55E13648}"/>
    <dgm:cxn modelId="{F76DE6EE-EF3A-49D5-9CAA-BE6F5534B723}" type="presOf" srcId="{C2F34FCA-E56A-4C50-8E96-EEB638686C26}" destId="{0DD9F898-0C31-4996-947C-2528BCBCF249}" srcOrd="1" destOrd="0" presId="urn:microsoft.com/office/officeart/2005/8/layout/venn1"/>
    <dgm:cxn modelId="{A3DE3094-B060-4A52-89FF-CEAA940D3ABD}" type="presParOf" srcId="{028BEAA0-960B-418C-BD62-6D89F15A3AE1}" destId="{2414879D-2334-41D7-BF5A-026CA9090F05}" srcOrd="0" destOrd="0" presId="urn:microsoft.com/office/officeart/2005/8/layout/venn1"/>
    <dgm:cxn modelId="{D318E77B-D886-4CCF-B4D0-8A65CB39F2F2}" type="presParOf" srcId="{028BEAA0-960B-418C-BD62-6D89F15A3AE1}" destId="{A9008A0C-3531-4B17-BF60-FC472D2CC20E}" srcOrd="1" destOrd="0" presId="urn:microsoft.com/office/officeart/2005/8/layout/venn1"/>
    <dgm:cxn modelId="{5EC9E5EA-7A66-487E-AFC4-AC8BC011BC5C}" type="presParOf" srcId="{028BEAA0-960B-418C-BD62-6D89F15A3AE1}" destId="{AE89423D-B0CF-4CEC-A3C4-880475AC2D44}" srcOrd="2" destOrd="0" presId="urn:microsoft.com/office/officeart/2005/8/layout/venn1"/>
    <dgm:cxn modelId="{DE8A34C0-AACD-43EF-A6A8-8EB310B690DA}" type="presParOf" srcId="{028BEAA0-960B-418C-BD62-6D89F15A3AE1}" destId="{4CCFC3A4-B19E-401A-A1F8-AE24CF7DB744}" srcOrd="3" destOrd="0" presId="urn:microsoft.com/office/officeart/2005/8/layout/venn1"/>
    <dgm:cxn modelId="{696AE06E-ED2D-4168-9D76-70036E2E9182}" type="presParOf" srcId="{028BEAA0-960B-418C-BD62-6D89F15A3AE1}" destId="{3D8BD5A7-397C-409C-B4D8-BB24C5E8522F}" srcOrd="4" destOrd="0" presId="urn:microsoft.com/office/officeart/2005/8/layout/venn1"/>
    <dgm:cxn modelId="{A68D2488-07D1-4E1F-AE47-ACBEAB579E31}" type="presParOf" srcId="{028BEAA0-960B-418C-BD62-6D89F15A3AE1}" destId="{0DD9F898-0C31-4996-947C-2528BCBCF249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C44AEB9-8515-4353-AEB9-2F9894298AB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8C0D59-ECB5-422C-A0C5-49443294B0C5}">
      <dgm:prSet phldrT="[Текст]"/>
      <dgm:spPr/>
      <dgm:t>
        <a:bodyPr/>
        <a:lstStyle/>
        <a:p>
          <a:r>
            <a:rPr lang="ru-RU" dirty="0" smtClean="0"/>
            <a:t>1 этап</a:t>
          </a:r>
          <a:endParaRPr lang="ru-RU" dirty="0"/>
        </a:p>
      </dgm:t>
    </dgm:pt>
    <dgm:pt modelId="{3B09037A-A847-40A1-9380-253C1260A176}" type="parTrans" cxnId="{46C4D16A-ECC8-4276-A812-4F0B93A7D00A}">
      <dgm:prSet/>
      <dgm:spPr/>
      <dgm:t>
        <a:bodyPr/>
        <a:lstStyle/>
        <a:p>
          <a:endParaRPr lang="ru-RU"/>
        </a:p>
      </dgm:t>
    </dgm:pt>
    <dgm:pt modelId="{29CBAC3B-2256-4D63-B6D5-E8D9581F606C}" type="sibTrans" cxnId="{46C4D16A-ECC8-4276-A812-4F0B93A7D00A}">
      <dgm:prSet/>
      <dgm:spPr/>
      <dgm:t>
        <a:bodyPr/>
        <a:lstStyle/>
        <a:p>
          <a:endParaRPr lang="ru-RU"/>
        </a:p>
      </dgm:t>
    </dgm:pt>
    <dgm:pt modelId="{36A79192-7C16-488B-977B-ADD967178359}">
      <dgm:prSet phldrT="[Текст]"/>
      <dgm:spPr/>
      <dgm:t>
        <a:bodyPr/>
        <a:lstStyle/>
        <a:p>
          <a:endParaRPr lang="ru-RU" dirty="0"/>
        </a:p>
      </dgm:t>
    </dgm:pt>
    <dgm:pt modelId="{11D4D7AD-C6E1-401A-9BCC-CB4EAAC08170}" type="parTrans" cxnId="{27B9E178-41B9-4502-93ED-A4AA676A5A09}">
      <dgm:prSet/>
      <dgm:spPr/>
      <dgm:t>
        <a:bodyPr/>
        <a:lstStyle/>
        <a:p>
          <a:endParaRPr lang="ru-RU"/>
        </a:p>
      </dgm:t>
    </dgm:pt>
    <dgm:pt modelId="{6D11258B-0BDB-4F29-AB2F-666B28C576E1}" type="sibTrans" cxnId="{27B9E178-41B9-4502-93ED-A4AA676A5A09}">
      <dgm:prSet/>
      <dgm:spPr/>
      <dgm:t>
        <a:bodyPr/>
        <a:lstStyle/>
        <a:p>
          <a:endParaRPr lang="ru-RU"/>
        </a:p>
      </dgm:t>
    </dgm:pt>
    <dgm:pt modelId="{C0FAAA84-C9A5-4990-9BDE-E9136DD3623D}">
      <dgm:prSet phldrT="[Текст]"/>
      <dgm:spPr/>
      <dgm:t>
        <a:bodyPr/>
        <a:lstStyle/>
        <a:p>
          <a:r>
            <a:rPr lang="ru-RU" dirty="0" smtClean="0"/>
            <a:t>2 этап</a:t>
          </a:r>
          <a:endParaRPr lang="ru-RU" dirty="0"/>
        </a:p>
      </dgm:t>
    </dgm:pt>
    <dgm:pt modelId="{A3F6EC6A-981E-44D6-8359-C5EA2CC41C12}" type="parTrans" cxnId="{4C8EE3C3-F59E-47F0-AD1F-825D90C3B3D9}">
      <dgm:prSet/>
      <dgm:spPr/>
      <dgm:t>
        <a:bodyPr/>
        <a:lstStyle/>
        <a:p>
          <a:endParaRPr lang="ru-RU"/>
        </a:p>
      </dgm:t>
    </dgm:pt>
    <dgm:pt modelId="{73C5BB03-4EC9-4A43-998B-E4C3823392FE}" type="sibTrans" cxnId="{4C8EE3C3-F59E-47F0-AD1F-825D90C3B3D9}">
      <dgm:prSet/>
      <dgm:spPr/>
      <dgm:t>
        <a:bodyPr/>
        <a:lstStyle/>
        <a:p>
          <a:endParaRPr lang="ru-RU"/>
        </a:p>
      </dgm:t>
    </dgm:pt>
    <dgm:pt modelId="{A0403329-E990-439B-B155-99CC1A727904}">
      <dgm:prSet phldrT="[Текст]"/>
      <dgm:spPr/>
      <dgm:t>
        <a:bodyPr/>
        <a:lstStyle/>
        <a:p>
          <a:endParaRPr lang="ru-RU" dirty="0"/>
        </a:p>
      </dgm:t>
    </dgm:pt>
    <dgm:pt modelId="{722D9E01-EE72-47BF-84DF-89FA572495A3}" type="parTrans" cxnId="{5E24C6D4-6CBC-4D5D-9FAF-A574EBB1E0EF}">
      <dgm:prSet/>
      <dgm:spPr/>
      <dgm:t>
        <a:bodyPr/>
        <a:lstStyle/>
        <a:p>
          <a:endParaRPr lang="ru-RU"/>
        </a:p>
      </dgm:t>
    </dgm:pt>
    <dgm:pt modelId="{58ECC392-B3EE-49D8-AB46-7BF4C932B2AC}" type="sibTrans" cxnId="{5E24C6D4-6CBC-4D5D-9FAF-A574EBB1E0EF}">
      <dgm:prSet/>
      <dgm:spPr/>
      <dgm:t>
        <a:bodyPr/>
        <a:lstStyle/>
        <a:p>
          <a:endParaRPr lang="ru-RU"/>
        </a:p>
      </dgm:t>
    </dgm:pt>
    <dgm:pt modelId="{A3F11D64-C1C5-47AC-B6D1-584C3784AA0D}">
      <dgm:prSet phldrT="[Текст]"/>
      <dgm:spPr/>
      <dgm:t>
        <a:bodyPr/>
        <a:lstStyle/>
        <a:p>
          <a:r>
            <a:rPr lang="ru-RU" dirty="0" smtClean="0"/>
            <a:t>3 этап</a:t>
          </a:r>
          <a:endParaRPr lang="ru-RU" dirty="0"/>
        </a:p>
      </dgm:t>
    </dgm:pt>
    <dgm:pt modelId="{941E0506-1DB4-4687-92B5-FC90CDA0A511}" type="parTrans" cxnId="{FA9E1049-8E25-409C-B1F9-CFA2783D0A99}">
      <dgm:prSet/>
      <dgm:spPr/>
      <dgm:t>
        <a:bodyPr/>
        <a:lstStyle/>
        <a:p>
          <a:endParaRPr lang="ru-RU"/>
        </a:p>
      </dgm:t>
    </dgm:pt>
    <dgm:pt modelId="{CD6922BC-146F-4C81-B22C-051CEA691BE0}" type="sibTrans" cxnId="{FA9E1049-8E25-409C-B1F9-CFA2783D0A99}">
      <dgm:prSet/>
      <dgm:spPr/>
      <dgm:t>
        <a:bodyPr/>
        <a:lstStyle/>
        <a:p>
          <a:endParaRPr lang="ru-RU"/>
        </a:p>
      </dgm:t>
    </dgm:pt>
    <dgm:pt modelId="{970DEF2C-251C-4BB0-B467-2402152EFE13}">
      <dgm:prSet phldrT="[Текст]"/>
      <dgm:spPr/>
      <dgm:t>
        <a:bodyPr/>
        <a:lstStyle/>
        <a:p>
          <a:r>
            <a:rPr lang="ru-RU" i="1" dirty="0" smtClean="0"/>
            <a:t>На этом этапе дети должны уметь использовать знания, умения, навыки </a:t>
          </a:r>
          <a:r>
            <a:rPr lang="ru-RU" i="1" dirty="0" err="1" smtClean="0"/>
            <a:t>здоровьесбережения</a:t>
          </a:r>
          <a:r>
            <a:rPr lang="ru-RU" i="1" dirty="0" smtClean="0"/>
            <a:t> в зависимости от конкретных обстоятельств</a:t>
          </a:r>
          <a:endParaRPr lang="ru-RU" dirty="0"/>
        </a:p>
      </dgm:t>
    </dgm:pt>
    <dgm:pt modelId="{F85B0D74-C520-4072-B1BA-89200189947C}" type="parTrans" cxnId="{7701362B-D390-4D3C-99F2-5E8EF9168135}">
      <dgm:prSet/>
      <dgm:spPr/>
      <dgm:t>
        <a:bodyPr/>
        <a:lstStyle/>
        <a:p>
          <a:endParaRPr lang="ru-RU"/>
        </a:p>
      </dgm:t>
    </dgm:pt>
    <dgm:pt modelId="{0A2C3B3A-4F86-4920-8859-093F4B060D4B}" type="sibTrans" cxnId="{7701362B-D390-4D3C-99F2-5E8EF9168135}">
      <dgm:prSet/>
      <dgm:spPr/>
      <dgm:t>
        <a:bodyPr/>
        <a:lstStyle/>
        <a:p>
          <a:endParaRPr lang="ru-RU"/>
        </a:p>
      </dgm:t>
    </dgm:pt>
    <dgm:pt modelId="{FBFB611E-8BA9-4C05-9716-8BD8D262FED1}">
      <dgm:prSet/>
      <dgm:spPr/>
      <dgm:t>
        <a:bodyPr/>
        <a:lstStyle/>
        <a:p>
          <a:r>
            <a:rPr lang="ru-RU" dirty="0" smtClean="0"/>
            <a:t>Ученики узнают основы ЗОЖ, у них формируются элементарные правила </a:t>
          </a:r>
          <a:r>
            <a:rPr lang="ru-RU" dirty="0" err="1" smtClean="0"/>
            <a:t>здоровьесбережения</a:t>
          </a:r>
          <a:r>
            <a:rPr lang="ru-RU" dirty="0" smtClean="0"/>
            <a:t>. Проводятся уроки здоровья (см. фотографии), анкетирование </a:t>
          </a:r>
          <a:endParaRPr lang="ru-RU" dirty="0"/>
        </a:p>
      </dgm:t>
    </dgm:pt>
    <dgm:pt modelId="{90A5FA12-4FCC-46CC-AB3B-09A4CB87D189}" type="parTrans" cxnId="{027B734E-A0A0-4641-87A9-75F6B15C0BE9}">
      <dgm:prSet/>
      <dgm:spPr/>
      <dgm:t>
        <a:bodyPr/>
        <a:lstStyle/>
        <a:p>
          <a:endParaRPr lang="ru-RU"/>
        </a:p>
      </dgm:t>
    </dgm:pt>
    <dgm:pt modelId="{6C71F1DE-09BB-40F0-B693-61A5CA83844E}" type="sibTrans" cxnId="{027B734E-A0A0-4641-87A9-75F6B15C0BE9}">
      <dgm:prSet/>
      <dgm:spPr/>
      <dgm:t>
        <a:bodyPr/>
        <a:lstStyle/>
        <a:p>
          <a:endParaRPr lang="ru-RU"/>
        </a:p>
      </dgm:t>
    </dgm:pt>
    <dgm:pt modelId="{B3F25E5D-38CF-4417-BFD4-C30E26E3F6C1}">
      <dgm:prSet/>
      <dgm:spPr/>
      <dgm:t>
        <a:bodyPr/>
        <a:lstStyle/>
        <a:p>
          <a:r>
            <a:rPr lang="ru-RU" smtClean="0"/>
            <a:t>Эффективность работы на этом этапе зависит от правильного подбора методов, приемов и средств обучения. Важна наглядность, доступность для восприятия информации.</a:t>
          </a:r>
          <a:endParaRPr lang="ru-RU"/>
        </a:p>
      </dgm:t>
    </dgm:pt>
    <dgm:pt modelId="{C77F7E84-D3F7-4155-BAA1-7985E7819CEB}" type="parTrans" cxnId="{6802AFE8-0139-499A-A6AB-FC9C00F0DADE}">
      <dgm:prSet/>
      <dgm:spPr/>
      <dgm:t>
        <a:bodyPr/>
        <a:lstStyle/>
        <a:p>
          <a:endParaRPr lang="ru-RU"/>
        </a:p>
      </dgm:t>
    </dgm:pt>
    <dgm:pt modelId="{F64E9786-34B5-4B00-A5DB-2A0D80365DAE}" type="sibTrans" cxnId="{6802AFE8-0139-499A-A6AB-FC9C00F0DADE}">
      <dgm:prSet/>
      <dgm:spPr/>
      <dgm:t>
        <a:bodyPr/>
        <a:lstStyle/>
        <a:p>
          <a:endParaRPr lang="ru-RU"/>
        </a:p>
      </dgm:t>
    </dgm:pt>
    <dgm:pt modelId="{75BC1A96-1457-424E-8B8B-4268E909DF2A}" type="pres">
      <dgm:prSet presAssocID="{DC44AEB9-8515-4353-AEB9-2F9894298AB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4EFB8A-215C-4412-AE62-EE39F2A90BB2}" type="pres">
      <dgm:prSet presAssocID="{898C0D59-ECB5-422C-A0C5-49443294B0C5}" presName="linNode" presStyleCnt="0"/>
      <dgm:spPr/>
    </dgm:pt>
    <dgm:pt modelId="{636981B2-3686-4223-9D59-476AF560B0C2}" type="pres">
      <dgm:prSet presAssocID="{898C0D59-ECB5-422C-A0C5-49443294B0C5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6C497-6B88-405E-8AEB-010E20959EA5}" type="pres">
      <dgm:prSet presAssocID="{898C0D59-ECB5-422C-A0C5-49443294B0C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521EF-4BD9-4F9D-BF94-69CC9AEF6C31}" type="pres">
      <dgm:prSet presAssocID="{29CBAC3B-2256-4D63-B6D5-E8D9581F606C}" presName="sp" presStyleCnt="0"/>
      <dgm:spPr/>
    </dgm:pt>
    <dgm:pt modelId="{23DE432C-0B90-46EF-BCF9-19B5AF1E439A}" type="pres">
      <dgm:prSet presAssocID="{C0FAAA84-C9A5-4990-9BDE-E9136DD3623D}" presName="linNode" presStyleCnt="0"/>
      <dgm:spPr/>
    </dgm:pt>
    <dgm:pt modelId="{2C906D33-3E5A-450D-9315-EEDCC2D6DADF}" type="pres">
      <dgm:prSet presAssocID="{C0FAAA84-C9A5-4990-9BDE-E9136DD3623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FE825-5B7F-43DF-81E6-18372DC24EBC}" type="pres">
      <dgm:prSet presAssocID="{C0FAAA84-C9A5-4990-9BDE-E9136DD3623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D7002-8A4D-47A2-808A-9A419DF3A134}" type="pres">
      <dgm:prSet presAssocID="{73C5BB03-4EC9-4A43-998B-E4C3823392FE}" presName="sp" presStyleCnt="0"/>
      <dgm:spPr/>
    </dgm:pt>
    <dgm:pt modelId="{6E7048BE-2F16-4211-BB8A-A222C17F9420}" type="pres">
      <dgm:prSet presAssocID="{A3F11D64-C1C5-47AC-B6D1-584C3784AA0D}" presName="linNode" presStyleCnt="0"/>
      <dgm:spPr/>
    </dgm:pt>
    <dgm:pt modelId="{779ACCB2-3ADE-44A2-9FF4-59F497CE3B35}" type="pres">
      <dgm:prSet presAssocID="{A3F11D64-C1C5-47AC-B6D1-584C3784AA0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2A6A2-999E-4DCC-B688-19173F12337A}" type="pres">
      <dgm:prSet presAssocID="{A3F11D64-C1C5-47AC-B6D1-584C3784AA0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D53EE3-69D8-4F57-9DAB-D479C0AE894C}" type="presOf" srcId="{FBFB611E-8BA9-4C05-9716-8BD8D262FED1}" destId="{62E6C497-6B88-405E-8AEB-010E20959EA5}" srcOrd="0" destOrd="1" presId="urn:microsoft.com/office/officeart/2005/8/layout/vList5"/>
    <dgm:cxn modelId="{7701362B-D390-4D3C-99F2-5E8EF9168135}" srcId="{A3F11D64-C1C5-47AC-B6D1-584C3784AA0D}" destId="{970DEF2C-251C-4BB0-B467-2402152EFE13}" srcOrd="0" destOrd="0" parTransId="{F85B0D74-C520-4072-B1BA-89200189947C}" sibTransId="{0A2C3B3A-4F86-4920-8859-093F4B060D4B}"/>
    <dgm:cxn modelId="{2A34C218-8654-4FB1-96D8-4FC99903A6D6}" type="presOf" srcId="{898C0D59-ECB5-422C-A0C5-49443294B0C5}" destId="{636981B2-3686-4223-9D59-476AF560B0C2}" srcOrd="0" destOrd="0" presId="urn:microsoft.com/office/officeart/2005/8/layout/vList5"/>
    <dgm:cxn modelId="{4C8EE3C3-F59E-47F0-AD1F-825D90C3B3D9}" srcId="{DC44AEB9-8515-4353-AEB9-2F9894298AB0}" destId="{C0FAAA84-C9A5-4990-9BDE-E9136DD3623D}" srcOrd="1" destOrd="0" parTransId="{A3F6EC6A-981E-44D6-8359-C5EA2CC41C12}" sibTransId="{73C5BB03-4EC9-4A43-998B-E4C3823392FE}"/>
    <dgm:cxn modelId="{EE408B0C-476A-447A-955B-835F7AF0D317}" type="presOf" srcId="{B3F25E5D-38CF-4417-BFD4-C30E26E3F6C1}" destId="{715FE825-5B7F-43DF-81E6-18372DC24EBC}" srcOrd="0" destOrd="1" presId="urn:microsoft.com/office/officeart/2005/8/layout/vList5"/>
    <dgm:cxn modelId="{BA4E651D-B914-430C-812F-CB0D0566C38F}" type="presOf" srcId="{970DEF2C-251C-4BB0-B467-2402152EFE13}" destId="{4DA2A6A2-999E-4DCC-B688-19173F12337A}" srcOrd="0" destOrd="0" presId="urn:microsoft.com/office/officeart/2005/8/layout/vList5"/>
    <dgm:cxn modelId="{27B9E178-41B9-4502-93ED-A4AA676A5A09}" srcId="{898C0D59-ECB5-422C-A0C5-49443294B0C5}" destId="{36A79192-7C16-488B-977B-ADD967178359}" srcOrd="0" destOrd="0" parTransId="{11D4D7AD-C6E1-401A-9BCC-CB4EAAC08170}" sibTransId="{6D11258B-0BDB-4F29-AB2F-666B28C576E1}"/>
    <dgm:cxn modelId="{83245996-6E55-4303-84A5-F678B25F70C2}" type="presOf" srcId="{A3F11D64-C1C5-47AC-B6D1-584C3784AA0D}" destId="{779ACCB2-3ADE-44A2-9FF4-59F497CE3B35}" srcOrd="0" destOrd="0" presId="urn:microsoft.com/office/officeart/2005/8/layout/vList5"/>
    <dgm:cxn modelId="{32FD92D3-27EE-488E-9145-A77524202ED6}" type="presOf" srcId="{C0FAAA84-C9A5-4990-9BDE-E9136DD3623D}" destId="{2C906D33-3E5A-450D-9315-EEDCC2D6DADF}" srcOrd="0" destOrd="0" presId="urn:microsoft.com/office/officeart/2005/8/layout/vList5"/>
    <dgm:cxn modelId="{25C62439-A573-4867-9C17-43CFA318BA16}" type="presOf" srcId="{36A79192-7C16-488B-977B-ADD967178359}" destId="{62E6C497-6B88-405E-8AEB-010E20959EA5}" srcOrd="0" destOrd="0" presId="urn:microsoft.com/office/officeart/2005/8/layout/vList5"/>
    <dgm:cxn modelId="{DDE21B90-58A7-4450-873E-B17293A727FE}" type="presOf" srcId="{DC44AEB9-8515-4353-AEB9-2F9894298AB0}" destId="{75BC1A96-1457-424E-8B8B-4268E909DF2A}" srcOrd="0" destOrd="0" presId="urn:microsoft.com/office/officeart/2005/8/layout/vList5"/>
    <dgm:cxn modelId="{FA9E1049-8E25-409C-B1F9-CFA2783D0A99}" srcId="{DC44AEB9-8515-4353-AEB9-2F9894298AB0}" destId="{A3F11D64-C1C5-47AC-B6D1-584C3784AA0D}" srcOrd="2" destOrd="0" parTransId="{941E0506-1DB4-4687-92B5-FC90CDA0A511}" sibTransId="{CD6922BC-146F-4C81-B22C-051CEA691BE0}"/>
    <dgm:cxn modelId="{027B734E-A0A0-4641-87A9-75F6B15C0BE9}" srcId="{898C0D59-ECB5-422C-A0C5-49443294B0C5}" destId="{FBFB611E-8BA9-4C05-9716-8BD8D262FED1}" srcOrd="1" destOrd="0" parTransId="{90A5FA12-4FCC-46CC-AB3B-09A4CB87D189}" sibTransId="{6C71F1DE-09BB-40F0-B693-61A5CA83844E}"/>
    <dgm:cxn modelId="{DD136C73-64B3-458A-B749-DDC2DF79E596}" type="presOf" srcId="{A0403329-E990-439B-B155-99CC1A727904}" destId="{715FE825-5B7F-43DF-81E6-18372DC24EBC}" srcOrd="0" destOrd="0" presId="urn:microsoft.com/office/officeart/2005/8/layout/vList5"/>
    <dgm:cxn modelId="{6802AFE8-0139-499A-A6AB-FC9C00F0DADE}" srcId="{C0FAAA84-C9A5-4990-9BDE-E9136DD3623D}" destId="{B3F25E5D-38CF-4417-BFD4-C30E26E3F6C1}" srcOrd="1" destOrd="0" parTransId="{C77F7E84-D3F7-4155-BAA1-7985E7819CEB}" sibTransId="{F64E9786-34B5-4B00-A5DB-2A0D80365DAE}"/>
    <dgm:cxn modelId="{46C4D16A-ECC8-4276-A812-4F0B93A7D00A}" srcId="{DC44AEB9-8515-4353-AEB9-2F9894298AB0}" destId="{898C0D59-ECB5-422C-A0C5-49443294B0C5}" srcOrd="0" destOrd="0" parTransId="{3B09037A-A847-40A1-9380-253C1260A176}" sibTransId="{29CBAC3B-2256-4D63-B6D5-E8D9581F606C}"/>
    <dgm:cxn modelId="{5E24C6D4-6CBC-4D5D-9FAF-A574EBB1E0EF}" srcId="{C0FAAA84-C9A5-4990-9BDE-E9136DD3623D}" destId="{A0403329-E990-439B-B155-99CC1A727904}" srcOrd="0" destOrd="0" parTransId="{722D9E01-EE72-47BF-84DF-89FA572495A3}" sibTransId="{58ECC392-B3EE-49D8-AB46-7BF4C932B2AC}"/>
    <dgm:cxn modelId="{C288BDE6-F653-4AEE-ADC1-F88A58C4D2A0}" type="presParOf" srcId="{75BC1A96-1457-424E-8B8B-4268E909DF2A}" destId="{F24EFB8A-215C-4412-AE62-EE39F2A90BB2}" srcOrd="0" destOrd="0" presId="urn:microsoft.com/office/officeart/2005/8/layout/vList5"/>
    <dgm:cxn modelId="{AA8BF217-BC67-4738-B99B-872BDE2FC31D}" type="presParOf" srcId="{F24EFB8A-215C-4412-AE62-EE39F2A90BB2}" destId="{636981B2-3686-4223-9D59-476AF560B0C2}" srcOrd="0" destOrd="0" presId="urn:microsoft.com/office/officeart/2005/8/layout/vList5"/>
    <dgm:cxn modelId="{92F43870-E260-4479-93F1-954395318497}" type="presParOf" srcId="{F24EFB8A-215C-4412-AE62-EE39F2A90BB2}" destId="{62E6C497-6B88-405E-8AEB-010E20959EA5}" srcOrd="1" destOrd="0" presId="urn:microsoft.com/office/officeart/2005/8/layout/vList5"/>
    <dgm:cxn modelId="{CA0C36EE-BC13-4C75-A926-8AA46F653D31}" type="presParOf" srcId="{75BC1A96-1457-424E-8B8B-4268E909DF2A}" destId="{BC9521EF-4BD9-4F9D-BF94-69CC9AEF6C31}" srcOrd="1" destOrd="0" presId="urn:microsoft.com/office/officeart/2005/8/layout/vList5"/>
    <dgm:cxn modelId="{3BB2436A-BD2C-492D-A6EC-9893928147C6}" type="presParOf" srcId="{75BC1A96-1457-424E-8B8B-4268E909DF2A}" destId="{23DE432C-0B90-46EF-BCF9-19B5AF1E439A}" srcOrd="2" destOrd="0" presId="urn:microsoft.com/office/officeart/2005/8/layout/vList5"/>
    <dgm:cxn modelId="{5341E5ED-360B-4424-98E7-C45577FF0B92}" type="presParOf" srcId="{23DE432C-0B90-46EF-BCF9-19B5AF1E439A}" destId="{2C906D33-3E5A-450D-9315-EEDCC2D6DADF}" srcOrd="0" destOrd="0" presId="urn:microsoft.com/office/officeart/2005/8/layout/vList5"/>
    <dgm:cxn modelId="{C508BD80-7598-4692-B1E9-5CDB77F8B023}" type="presParOf" srcId="{23DE432C-0B90-46EF-BCF9-19B5AF1E439A}" destId="{715FE825-5B7F-43DF-81E6-18372DC24EBC}" srcOrd="1" destOrd="0" presId="urn:microsoft.com/office/officeart/2005/8/layout/vList5"/>
    <dgm:cxn modelId="{51CEB34F-CA31-4CE7-8510-3DC0AB954928}" type="presParOf" srcId="{75BC1A96-1457-424E-8B8B-4268E909DF2A}" destId="{C8DD7002-8A4D-47A2-808A-9A419DF3A134}" srcOrd="3" destOrd="0" presId="urn:microsoft.com/office/officeart/2005/8/layout/vList5"/>
    <dgm:cxn modelId="{2601CEC0-AD36-4CE4-82A8-9E11A2AED0C3}" type="presParOf" srcId="{75BC1A96-1457-424E-8B8B-4268E909DF2A}" destId="{6E7048BE-2F16-4211-BB8A-A222C17F9420}" srcOrd="4" destOrd="0" presId="urn:microsoft.com/office/officeart/2005/8/layout/vList5"/>
    <dgm:cxn modelId="{C06EC377-00FE-4772-89B4-C64071183002}" type="presParOf" srcId="{6E7048BE-2F16-4211-BB8A-A222C17F9420}" destId="{779ACCB2-3ADE-44A2-9FF4-59F497CE3B35}" srcOrd="0" destOrd="0" presId="urn:microsoft.com/office/officeart/2005/8/layout/vList5"/>
    <dgm:cxn modelId="{1107FD57-7DD5-47CB-9B9B-9A22917C6DC6}" type="presParOf" srcId="{6E7048BE-2F16-4211-BB8A-A222C17F9420}" destId="{4DA2A6A2-999E-4DCC-B688-19173F12337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023142-96A6-402B-A183-4ACF05E667E7}">
      <dsp:nvSpPr>
        <dsp:cNvPr id="0" name=""/>
        <dsp:cNvSpPr/>
      </dsp:nvSpPr>
      <dsp:spPr>
        <a:xfrm>
          <a:off x="1832024" y="-270270"/>
          <a:ext cx="4883571" cy="18454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ЗДОРОВЬЕСБЕРЕГАЮЩЕЕ ОБРАЗОВАНИЕ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32024" y="-270270"/>
        <a:ext cx="4883571" cy="1845459"/>
      </dsp:txXfrm>
    </dsp:sp>
    <dsp:sp modelId="{943AA454-AE6F-452E-BBF7-E866733427BB}">
      <dsp:nvSpPr>
        <dsp:cNvPr id="0" name=""/>
        <dsp:cNvSpPr/>
      </dsp:nvSpPr>
      <dsp:spPr>
        <a:xfrm rot="2567508">
          <a:off x="5261468" y="1534815"/>
          <a:ext cx="397603" cy="43200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2567508">
        <a:off x="5261468" y="1534815"/>
        <a:ext cx="397603" cy="432004"/>
      </dsp:txXfrm>
    </dsp:sp>
    <dsp:sp modelId="{C364B5D6-AB3B-401E-9B1D-9E4E23C89D72}">
      <dsp:nvSpPr>
        <dsp:cNvPr id="0" name=""/>
        <dsp:cNvSpPr/>
      </dsp:nvSpPr>
      <dsp:spPr>
        <a:xfrm>
          <a:off x="4833879" y="1926446"/>
          <a:ext cx="3641300" cy="1859900"/>
        </a:xfrm>
        <a:prstGeom prst="roundRect">
          <a:avLst>
            <a:gd name="adj" fmla="val 10000"/>
          </a:avLst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обеспечивает практическое освоение навыков сохранения и укрепления физического, психического и нравственного здоровья</a:t>
          </a:r>
          <a:endParaRPr lang="ru-RU" sz="2000" kern="1200" dirty="0"/>
        </a:p>
      </dsp:txBody>
      <dsp:txXfrm>
        <a:off x="4833879" y="1926446"/>
        <a:ext cx="3641300" cy="1859900"/>
      </dsp:txXfrm>
    </dsp:sp>
    <dsp:sp modelId="{73BC6460-25E4-4DE9-B083-17DE1FB27621}">
      <dsp:nvSpPr>
        <dsp:cNvPr id="0" name=""/>
        <dsp:cNvSpPr/>
      </dsp:nvSpPr>
      <dsp:spPr>
        <a:xfrm rot="5400000">
          <a:off x="3330598" y="2825135"/>
          <a:ext cx="2090986" cy="43200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5400000">
        <a:off x="3330598" y="2825135"/>
        <a:ext cx="2090986" cy="432004"/>
      </dsp:txXfrm>
    </dsp:sp>
    <dsp:sp modelId="{696A8CE4-233F-4EAB-B9EB-B65D1071E33A}">
      <dsp:nvSpPr>
        <dsp:cNvPr id="0" name=""/>
        <dsp:cNvSpPr/>
      </dsp:nvSpPr>
      <dsp:spPr>
        <a:xfrm>
          <a:off x="1944208" y="4320481"/>
          <a:ext cx="4835655" cy="1712784"/>
        </a:xfrm>
        <a:prstGeom prst="roundRect">
          <a:avLst>
            <a:gd name="adj" fmla="val 10000"/>
          </a:avLst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способствует формированию у школьников осознанной потребности в здоровье, пониманию основ ЗОЖ </a:t>
          </a:r>
          <a:endParaRPr lang="ru-RU" sz="2000" kern="1200" dirty="0"/>
        </a:p>
      </dsp:txBody>
      <dsp:txXfrm>
        <a:off x="1944208" y="4320481"/>
        <a:ext cx="4835655" cy="1712784"/>
      </dsp:txXfrm>
    </dsp:sp>
    <dsp:sp modelId="{26C27325-281D-44F6-9249-5DB25E09DA95}">
      <dsp:nvSpPr>
        <dsp:cNvPr id="0" name=""/>
        <dsp:cNvSpPr/>
      </dsp:nvSpPr>
      <dsp:spPr>
        <a:xfrm rot="16200000">
          <a:off x="3244522" y="2595719"/>
          <a:ext cx="2323346" cy="74748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6200000">
        <a:off x="3244522" y="2595719"/>
        <a:ext cx="2323346" cy="747487"/>
      </dsp:txXfrm>
    </dsp:sp>
    <dsp:sp modelId="{920652F2-7FDF-4AFB-AA03-A8BD47D1AC4F}">
      <dsp:nvSpPr>
        <dsp:cNvPr id="0" name=""/>
        <dsp:cNvSpPr/>
      </dsp:nvSpPr>
      <dsp:spPr>
        <a:xfrm>
          <a:off x="7" y="1926457"/>
          <a:ext cx="4051136" cy="1944215"/>
        </a:xfrm>
        <a:prstGeom prst="roundRect">
          <a:avLst>
            <a:gd name="adj" fmla="val 10000"/>
          </a:avLst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обеспечивает необходимые условия для полноценного естественного развития обучающихся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" y="1926457"/>
        <a:ext cx="4051136" cy="1944215"/>
      </dsp:txXfrm>
    </dsp:sp>
    <dsp:sp modelId="{0A3B8E7C-1706-4159-B981-9B09591BA59E}">
      <dsp:nvSpPr>
        <dsp:cNvPr id="0" name=""/>
        <dsp:cNvSpPr/>
      </dsp:nvSpPr>
      <dsp:spPr>
        <a:xfrm rot="18901627">
          <a:off x="2975603" y="1534821"/>
          <a:ext cx="397603" cy="43200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8901627">
        <a:off x="2975603" y="1534821"/>
        <a:ext cx="397603" cy="43200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7842EF-4ECD-4BC0-A6FF-0A1F28D66152}">
      <dsp:nvSpPr>
        <dsp:cNvPr id="0" name=""/>
        <dsp:cNvSpPr/>
      </dsp:nvSpPr>
      <dsp:spPr>
        <a:xfrm>
          <a:off x="0" y="92"/>
          <a:ext cx="3257377" cy="21417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-</a:t>
          </a:r>
          <a:r>
            <a:rPr lang="ru-RU" sz="2000" kern="1200" dirty="0" smtClean="0">
              <a:effectLst/>
              <a:latin typeface="Times New Roman" pitchFamily="18" charset="0"/>
              <a:cs typeface="Times New Roman" pitchFamily="18" charset="0"/>
            </a:rPr>
            <a:t>Диспансеризацию;</a:t>
          </a:r>
          <a:br>
            <a:rPr lang="ru-RU" sz="2000" kern="1200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effectLst/>
              <a:latin typeface="Times New Roman" pitchFamily="18" charset="0"/>
              <a:cs typeface="Times New Roman" pitchFamily="18" charset="0"/>
            </a:rPr>
            <a:t>-Вакцинацию;</a:t>
          </a:r>
          <a:br>
            <a:rPr lang="ru-RU" sz="2000" kern="1200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effectLst/>
              <a:latin typeface="Times New Roman" pitchFamily="18" charset="0"/>
              <a:cs typeface="Times New Roman" pitchFamily="18" charset="0"/>
            </a:rPr>
            <a:t>-Мониторинги состояния здоровья школьников</a:t>
          </a:r>
          <a:r>
            <a:rPr lang="ru-RU" sz="1600" kern="1200" dirty="0" smtClean="0"/>
            <a:t>;</a:t>
          </a:r>
          <a:endParaRPr lang="ru-RU" sz="1600" kern="1200" dirty="0"/>
        </a:p>
      </dsp:txBody>
      <dsp:txXfrm>
        <a:off x="0" y="92"/>
        <a:ext cx="3257377" cy="2141719"/>
      </dsp:txXfrm>
    </dsp:sp>
    <dsp:sp modelId="{AC00A989-6010-42DE-81D9-23D013592A96}">
      <dsp:nvSpPr>
        <dsp:cNvPr id="0" name=""/>
        <dsp:cNvSpPr/>
      </dsp:nvSpPr>
      <dsp:spPr>
        <a:xfrm>
          <a:off x="4375470" y="4"/>
          <a:ext cx="3257377" cy="2141895"/>
        </a:xfrm>
        <a:prstGeom prst="rect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Занятия с инструктором ЛФК;</a:t>
          </a:r>
          <a:br>
            <a:rPr lang="ru-RU" sz="20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-Массаж для детей «групп риска»;</a:t>
          </a:r>
          <a:br>
            <a:rPr lang="ru-RU" sz="20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-Психологическую поддержку для всех участников образовательного процесса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75470" y="4"/>
        <a:ext cx="3257377" cy="2141895"/>
      </dsp:txXfrm>
    </dsp:sp>
    <dsp:sp modelId="{02DDD803-7A84-482D-AE9C-6C673A744B76}">
      <dsp:nvSpPr>
        <dsp:cNvPr id="0" name=""/>
        <dsp:cNvSpPr/>
      </dsp:nvSpPr>
      <dsp:spPr>
        <a:xfrm>
          <a:off x="0" y="2342280"/>
          <a:ext cx="3257377" cy="2428199"/>
        </a:xfrm>
        <a:prstGeom prst="rect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Школьные спортивные праздники;</a:t>
          </a:r>
          <a:br>
            <a:rPr lang="ru-RU" sz="24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-Дни здоровья;</a:t>
          </a:r>
          <a:br>
            <a:rPr lang="ru-RU" sz="24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-Дни семьи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342280"/>
        <a:ext cx="3257377" cy="2428199"/>
      </dsp:txXfrm>
    </dsp:sp>
    <dsp:sp modelId="{285E71C4-01CE-48A4-A61D-B9A3B58B5DD1}">
      <dsp:nvSpPr>
        <dsp:cNvPr id="0" name=""/>
        <dsp:cNvSpPr/>
      </dsp:nvSpPr>
      <dsp:spPr>
        <a:xfrm>
          <a:off x="4375470" y="2352775"/>
          <a:ext cx="3257377" cy="2407208"/>
        </a:xfrm>
        <a:prstGeom prst="rect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-Беседы о здоровье с учащимися и родителями;</a:t>
          </a:r>
          <a:br>
            <a:rPr lang="ru-RU" sz="20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-Лекции для родителей;</a:t>
          </a:r>
          <a:br>
            <a:rPr lang="ru-RU" sz="20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-Семинары для учителей;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75470" y="2352775"/>
        <a:ext cx="3257377" cy="240720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EFBECB-CB82-45D6-AF46-B86E430B6C86}">
      <dsp:nvSpPr>
        <dsp:cNvPr id="0" name=""/>
        <dsp:cNvSpPr/>
      </dsp:nvSpPr>
      <dsp:spPr>
        <a:xfrm>
          <a:off x="0" y="472794"/>
          <a:ext cx="734556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723E91-EA6D-45C7-8629-BA32AA23956E}">
      <dsp:nvSpPr>
        <dsp:cNvPr id="0" name=""/>
        <dsp:cNvSpPr/>
      </dsp:nvSpPr>
      <dsp:spPr>
        <a:xfrm>
          <a:off x="0" y="72011"/>
          <a:ext cx="6982697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51" tIns="0" rIns="19435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позитивных факторах, влияющих на здоровье;</a:t>
          </a:r>
          <a:endParaRPr lang="ru-RU" sz="2400" kern="1200" dirty="0"/>
        </a:p>
      </dsp:txBody>
      <dsp:txXfrm>
        <a:off x="0" y="72011"/>
        <a:ext cx="6982697" cy="797040"/>
      </dsp:txXfrm>
    </dsp:sp>
    <dsp:sp modelId="{A3A94FF5-73AC-4715-B7AC-7F8AB947C275}">
      <dsp:nvSpPr>
        <dsp:cNvPr id="0" name=""/>
        <dsp:cNvSpPr/>
      </dsp:nvSpPr>
      <dsp:spPr>
        <a:xfrm>
          <a:off x="0" y="2154983"/>
          <a:ext cx="734556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30B02-69FC-4179-8457-7CB0D56FE170}">
      <dsp:nvSpPr>
        <dsp:cNvPr id="0" name=""/>
        <dsp:cNvSpPr/>
      </dsp:nvSpPr>
      <dsp:spPr>
        <a:xfrm>
          <a:off x="351503" y="1368153"/>
          <a:ext cx="6994056" cy="12545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51" tIns="0" rIns="194351" bIns="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               рациональной организации                                                                    режима </a:t>
          </a:r>
          <a:r>
            <a:rPr lang="ru-RU" sz="2400" kern="1200" dirty="0" err="1" smtClean="0"/>
            <a:t>дня,учебы</a:t>
          </a:r>
          <a:r>
            <a:rPr lang="ru-RU" sz="2400" kern="1200" dirty="0" smtClean="0"/>
            <a:t> и отдыха,</a:t>
          </a:r>
        </a:p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двигательной активности.</a:t>
          </a:r>
          <a:endParaRPr lang="ru-RU" sz="2400" kern="1200" dirty="0"/>
        </a:p>
      </dsp:txBody>
      <dsp:txXfrm>
        <a:off x="351503" y="1368153"/>
        <a:ext cx="6994056" cy="1254509"/>
      </dsp:txXfrm>
    </dsp:sp>
    <dsp:sp modelId="{16B246F7-1B3B-419E-B904-02C888ADB15A}">
      <dsp:nvSpPr>
        <dsp:cNvPr id="0" name=""/>
        <dsp:cNvSpPr/>
      </dsp:nvSpPr>
      <dsp:spPr>
        <a:xfrm>
          <a:off x="0" y="3781531"/>
          <a:ext cx="734556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BC741-F1F7-4D3A-A4E2-9F02007EA928}">
      <dsp:nvSpPr>
        <dsp:cNvPr id="0" name=""/>
        <dsp:cNvSpPr/>
      </dsp:nvSpPr>
      <dsp:spPr>
        <a:xfrm>
          <a:off x="0" y="3096347"/>
          <a:ext cx="6994056" cy="11988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51" tIns="0" rIns="19435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• правильном (рациональном) питании, режиме, о полезных продуктах;</a:t>
          </a:r>
          <a:endParaRPr lang="ru-RU" sz="2400" kern="1200" dirty="0"/>
        </a:p>
      </dsp:txBody>
      <dsp:txXfrm>
        <a:off x="0" y="3096347"/>
        <a:ext cx="6994056" cy="119886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0A9CFA-5F1B-48C1-88CA-E153AF4A99DC}">
      <dsp:nvSpPr>
        <dsp:cNvPr id="0" name=""/>
        <dsp:cNvSpPr/>
      </dsp:nvSpPr>
      <dsp:spPr>
        <a:xfrm rot="5400000">
          <a:off x="-174775" y="1023130"/>
          <a:ext cx="1165170" cy="81561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400000">
        <a:off x="-174775" y="1023130"/>
        <a:ext cx="1165170" cy="815619"/>
      </dsp:txXfrm>
    </dsp:sp>
    <dsp:sp modelId="{9F8AA17F-133F-4F9E-B47B-610925C26BDC}">
      <dsp:nvSpPr>
        <dsp:cNvPr id="0" name=""/>
        <dsp:cNvSpPr/>
      </dsp:nvSpPr>
      <dsp:spPr>
        <a:xfrm rot="5400000">
          <a:off x="4050564" y="-2721638"/>
          <a:ext cx="1427458" cy="78973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негативных факторах (с учетом принципа информационной безопасности) риска здоровью детей (гиподинамия, инфекционные заболевания, переутомление и т. п.);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50564" y="-2721638"/>
        <a:ext cx="1427458" cy="7897348"/>
      </dsp:txXfrm>
    </dsp:sp>
    <dsp:sp modelId="{E3868050-7F71-41C7-9AB8-6115C3B3DD04}">
      <dsp:nvSpPr>
        <dsp:cNvPr id="0" name=""/>
        <dsp:cNvSpPr/>
      </dsp:nvSpPr>
      <dsp:spPr>
        <a:xfrm rot="5400000">
          <a:off x="-74390" y="2435478"/>
          <a:ext cx="964399" cy="815619"/>
        </a:xfrm>
        <a:prstGeom prst="chevron">
          <a:avLst/>
        </a:prstGeom>
        <a:solidFill>
          <a:schemeClr val="accent5">
            <a:hueOff val="152821"/>
            <a:satOff val="30568"/>
            <a:lumOff val="7059"/>
            <a:alphaOff val="0"/>
          </a:schemeClr>
        </a:solidFill>
        <a:ln w="15875" cap="flat" cmpd="sng" algn="ctr">
          <a:solidFill>
            <a:schemeClr val="accent5">
              <a:hueOff val="152821"/>
              <a:satOff val="30568"/>
              <a:lumOff val="7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 rot="5400000">
        <a:off x="-74390" y="2435478"/>
        <a:ext cx="964399" cy="815619"/>
      </dsp:txXfrm>
    </dsp:sp>
    <dsp:sp modelId="{0536253D-C145-4DB2-A39F-7AE25CE98FF8}">
      <dsp:nvSpPr>
        <dsp:cNvPr id="0" name=""/>
        <dsp:cNvSpPr/>
      </dsp:nvSpPr>
      <dsp:spPr>
        <a:xfrm rot="5400000">
          <a:off x="3994977" y="-1309290"/>
          <a:ext cx="1538631" cy="78973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152821"/>
              <a:satOff val="30568"/>
              <a:lumOff val="7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существовании и причинах возникновения зависимостей от табака, алкоголя, наркотиков и других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психоактивных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веществ, их пагубном влиянии на здоровье;</a:t>
          </a:r>
        </a:p>
        <a:p>
          <a:pPr marL="285750" lvl="1" indent="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</dsp:txBody>
      <dsp:txXfrm rot="5400000">
        <a:off x="3994977" y="-1309290"/>
        <a:ext cx="1538631" cy="7897348"/>
      </dsp:txXfrm>
    </dsp:sp>
    <dsp:sp modelId="{8297F53E-93A4-46DE-975A-7AA4F4FF69AD}">
      <dsp:nvSpPr>
        <dsp:cNvPr id="0" name=""/>
        <dsp:cNvSpPr/>
      </dsp:nvSpPr>
      <dsp:spPr>
        <a:xfrm rot="5400000">
          <a:off x="-174775" y="3752882"/>
          <a:ext cx="1165170" cy="815619"/>
        </a:xfrm>
        <a:prstGeom prst="chevron">
          <a:avLst/>
        </a:prstGeom>
        <a:solidFill>
          <a:schemeClr val="accent5">
            <a:hueOff val="305643"/>
            <a:satOff val="61137"/>
            <a:lumOff val="14118"/>
            <a:alphaOff val="0"/>
          </a:schemeClr>
        </a:solidFill>
        <a:ln w="15875" cap="flat" cmpd="sng" algn="ctr">
          <a:solidFill>
            <a:schemeClr val="accent5">
              <a:hueOff val="305643"/>
              <a:satOff val="61137"/>
              <a:lumOff val="1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400000">
        <a:off x="-174775" y="3752882"/>
        <a:ext cx="1165170" cy="815619"/>
      </dsp:txXfrm>
    </dsp:sp>
    <dsp:sp modelId="{E8EF8A0A-36D8-4B21-8854-B6BA1BB420E4}">
      <dsp:nvSpPr>
        <dsp:cNvPr id="0" name=""/>
        <dsp:cNvSpPr/>
      </dsp:nvSpPr>
      <dsp:spPr>
        <a:xfrm rot="5400000">
          <a:off x="4072747" y="8113"/>
          <a:ext cx="1383092" cy="789734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305643"/>
              <a:satOff val="61137"/>
              <a:lumOff val="1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• влиянии позитивных и негативных эмоций на здоровье, в том числе получаемых от общения обучающихся с компьютером, мобильным телефоном, просмотром телепередач.</a:t>
          </a:r>
        </a:p>
        <a:p>
          <a:pPr marL="285750" lvl="1" indent="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kern="1200" dirty="0"/>
        </a:p>
      </dsp:txBody>
      <dsp:txXfrm rot="5400000">
        <a:off x="4072747" y="8113"/>
        <a:ext cx="1383092" cy="789734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D7EA3D-95B3-4F50-945E-0AEC88F61665}">
      <dsp:nvSpPr>
        <dsp:cNvPr id="0" name=""/>
        <dsp:cNvSpPr/>
      </dsp:nvSpPr>
      <dsp:spPr>
        <a:xfrm rot="5400000">
          <a:off x="-231819" y="232722"/>
          <a:ext cx="1545464" cy="108182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5400000">
        <a:off x="-231819" y="232722"/>
        <a:ext cx="1545464" cy="1081825"/>
      </dsp:txXfrm>
    </dsp:sp>
    <dsp:sp modelId="{68F530A4-49E1-49F7-971B-D49A51DFF4F9}">
      <dsp:nvSpPr>
        <dsp:cNvPr id="0" name=""/>
        <dsp:cNvSpPr/>
      </dsp:nvSpPr>
      <dsp:spPr>
        <a:xfrm rot="5400000">
          <a:off x="3603032" y="-2520304"/>
          <a:ext cx="1004552" cy="60469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 составлять, анализировать и контролировать свой режим дня;</a:t>
          </a:r>
          <a:endParaRPr lang="ru-RU" sz="2000" kern="1200" dirty="0"/>
        </a:p>
      </dsp:txBody>
      <dsp:txXfrm rot="5400000">
        <a:off x="3603032" y="-2520304"/>
        <a:ext cx="1004552" cy="6046966"/>
      </dsp:txXfrm>
    </dsp:sp>
    <dsp:sp modelId="{6B279593-2152-45EA-BD2C-69DA6B16A834}">
      <dsp:nvSpPr>
        <dsp:cNvPr id="0" name=""/>
        <dsp:cNvSpPr/>
      </dsp:nvSpPr>
      <dsp:spPr>
        <a:xfrm rot="5400000">
          <a:off x="-231819" y="1583323"/>
          <a:ext cx="1545464" cy="108182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5400000">
        <a:off x="-231819" y="1583323"/>
        <a:ext cx="1545464" cy="1081825"/>
      </dsp:txXfrm>
    </dsp:sp>
    <dsp:sp modelId="{9F469387-8284-4BA8-A18F-571727B98419}">
      <dsp:nvSpPr>
        <dsp:cNvPr id="0" name=""/>
        <dsp:cNvSpPr/>
      </dsp:nvSpPr>
      <dsp:spPr>
        <a:xfrm rot="5400000">
          <a:off x="3603032" y="-1169703"/>
          <a:ext cx="1004552" cy="60469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 выполнять правила личной гигиены и развить готовность на основе её использования самостоятельно поддерживать своё здоровье;</a:t>
          </a:r>
          <a:endParaRPr lang="ru-RU" sz="2000" kern="1200" dirty="0"/>
        </a:p>
      </dsp:txBody>
      <dsp:txXfrm rot="5400000">
        <a:off x="3603032" y="-1169703"/>
        <a:ext cx="1004552" cy="6046966"/>
      </dsp:txXfrm>
    </dsp:sp>
    <dsp:sp modelId="{EC16158A-4C94-478B-87B6-CD04B7AD529D}">
      <dsp:nvSpPr>
        <dsp:cNvPr id="0" name=""/>
        <dsp:cNvSpPr/>
      </dsp:nvSpPr>
      <dsp:spPr>
        <a:xfrm rot="5400000">
          <a:off x="-231819" y="2906028"/>
          <a:ext cx="1545464" cy="108182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 rot="5400000">
        <a:off x="-231819" y="2906028"/>
        <a:ext cx="1545464" cy="1081825"/>
      </dsp:txXfrm>
    </dsp:sp>
    <dsp:sp modelId="{0DC7EA18-40B2-49E7-91E4-4C2469DA1B0C}">
      <dsp:nvSpPr>
        <dsp:cNvPr id="0" name=""/>
        <dsp:cNvSpPr/>
      </dsp:nvSpPr>
      <dsp:spPr>
        <a:xfrm rot="5400000">
          <a:off x="3603032" y="180896"/>
          <a:ext cx="1004552" cy="60469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делать осознанный выбор поступков, поведения, позволяющих сохранять и укреплять здоровье;</a:t>
          </a:r>
          <a:endParaRPr lang="ru-RU" sz="2000" kern="1200" dirty="0"/>
        </a:p>
      </dsp:txBody>
      <dsp:txXfrm rot="5400000">
        <a:off x="3603032" y="180896"/>
        <a:ext cx="1004552" cy="604696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278EBB-FFA2-4BE1-8390-031A10F0281A}">
      <dsp:nvSpPr>
        <dsp:cNvPr id="0" name=""/>
        <dsp:cNvSpPr/>
      </dsp:nvSpPr>
      <dsp:spPr>
        <a:xfrm rot="10800000">
          <a:off x="233290" y="529"/>
          <a:ext cx="7454298" cy="206999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5360" tIns="102870" rIns="192024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представление об основных компонентах культуры здоровья и здорового образа жизни;</a:t>
          </a:r>
          <a:endParaRPr lang="ru-RU" sz="2700" kern="1200" dirty="0"/>
        </a:p>
      </dsp:txBody>
      <dsp:txXfrm rot="10800000">
        <a:off x="233290" y="529"/>
        <a:ext cx="7454298" cy="2069995"/>
      </dsp:txXfrm>
    </dsp:sp>
    <dsp:sp modelId="{93754934-1FAB-4925-A90F-E9C40F4DAA54}">
      <dsp:nvSpPr>
        <dsp:cNvPr id="0" name=""/>
        <dsp:cNvSpPr/>
      </dsp:nvSpPr>
      <dsp:spPr>
        <a:xfrm>
          <a:off x="90813" y="267017"/>
          <a:ext cx="1493361" cy="153318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B56556-B7D9-44A0-A247-8CC28D1B5162}">
      <dsp:nvSpPr>
        <dsp:cNvPr id="0" name=""/>
        <dsp:cNvSpPr/>
      </dsp:nvSpPr>
      <dsp:spPr>
        <a:xfrm rot="10800000">
          <a:off x="-1" y="2392310"/>
          <a:ext cx="7920883" cy="207165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5360" tIns="99060" rIns="184912" bIns="99060" numCol="1" spcCol="1270" anchor="ctr" anchorCtr="0">
          <a:noAutofit/>
        </a:bodyPr>
        <a:lstStyle/>
        <a:p>
          <a:pPr lvl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• потребность безбоязненно обращаться к врачу по любым вопросам состояния здоровья, в том числе и по вопросам, связанным с особенностями роста и развития.</a:t>
          </a:r>
          <a:endParaRPr lang="ru-RU" sz="2600" kern="1200" dirty="0"/>
        </a:p>
      </dsp:txBody>
      <dsp:txXfrm rot="10800000">
        <a:off x="-1" y="2392310"/>
        <a:ext cx="7920883" cy="2071655"/>
      </dsp:txXfrm>
    </dsp:sp>
    <dsp:sp modelId="{B77567DF-61F5-4294-A41D-7974B91107C8}">
      <dsp:nvSpPr>
        <dsp:cNvPr id="0" name=""/>
        <dsp:cNvSpPr/>
      </dsp:nvSpPr>
      <dsp:spPr>
        <a:xfrm>
          <a:off x="0" y="2664291"/>
          <a:ext cx="1668199" cy="16697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5B3C7B-DC79-4E34-B6F9-D2F0663FBBF4}">
      <dsp:nvSpPr>
        <dsp:cNvPr id="0" name=""/>
        <dsp:cNvSpPr/>
      </dsp:nvSpPr>
      <dsp:spPr>
        <a:xfrm>
          <a:off x="370" y="17028"/>
          <a:ext cx="3167989" cy="676475"/>
        </a:xfrm>
        <a:prstGeom prst="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Мониторинги</a:t>
          </a:r>
          <a:endParaRPr lang="ru-RU" sz="1900" kern="1200" dirty="0"/>
        </a:p>
      </dsp:txBody>
      <dsp:txXfrm>
        <a:off x="370" y="17028"/>
        <a:ext cx="3167989" cy="676475"/>
      </dsp:txXfrm>
    </dsp:sp>
    <dsp:sp modelId="{93EE50A8-8623-4B8F-858F-F6B948C6E9CF}">
      <dsp:nvSpPr>
        <dsp:cNvPr id="0" name=""/>
        <dsp:cNvSpPr/>
      </dsp:nvSpPr>
      <dsp:spPr>
        <a:xfrm>
          <a:off x="3000" y="693504"/>
          <a:ext cx="3162731" cy="3156160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i="1" kern="1200" smtClean="0"/>
            <a:t>Физический</a:t>
          </a:r>
          <a:endParaRPr lang="ru-RU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i="1" kern="1200" smtClean="0"/>
            <a:t>Психологический</a:t>
          </a:r>
          <a:endParaRPr lang="ru-RU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i="1" kern="1200" dirty="0" smtClean="0"/>
            <a:t>Соматический</a:t>
          </a:r>
          <a:endParaRPr lang="ru-RU" sz="1900" kern="1200" dirty="0"/>
        </a:p>
      </dsp:txBody>
      <dsp:txXfrm>
        <a:off x="3000" y="693504"/>
        <a:ext cx="3162731" cy="3156160"/>
      </dsp:txXfrm>
    </dsp:sp>
    <dsp:sp modelId="{D0530D16-730D-458E-8749-75573126B088}">
      <dsp:nvSpPr>
        <dsp:cNvPr id="0" name=""/>
        <dsp:cNvSpPr/>
      </dsp:nvSpPr>
      <dsp:spPr>
        <a:xfrm>
          <a:off x="3721852" y="21431"/>
          <a:ext cx="4270664" cy="676475"/>
        </a:xfrm>
        <a:prstGeom prst="rect">
          <a:avLst/>
        </a:prstGeom>
        <a:solidFill>
          <a:schemeClr val="accent3">
            <a:shade val="50000"/>
            <a:hueOff val="-811895"/>
            <a:satOff val="0"/>
            <a:lumOff val="48303"/>
            <a:alphaOff val="0"/>
          </a:schemeClr>
        </a:solidFill>
        <a:ln w="15875" cap="flat" cmpd="sng" algn="ctr">
          <a:solidFill>
            <a:schemeClr val="accent3">
              <a:shade val="50000"/>
              <a:hueOff val="-811895"/>
              <a:satOff val="0"/>
              <a:lumOff val="483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Формирование здорового образа жизни</a:t>
          </a:r>
          <a:endParaRPr lang="ru-RU" sz="1900" kern="1200" dirty="0"/>
        </a:p>
      </dsp:txBody>
      <dsp:txXfrm>
        <a:off x="3721852" y="21431"/>
        <a:ext cx="4270664" cy="676475"/>
      </dsp:txXfrm>
    </dsp:sp>
    <dsp:sp modelId="{3C8C0430-B390-411B-BEBD-FF1442C8D0A2}">
      <dsp:nvSpPr>
        <dsp:cNvPr id="0" name=""/>
        <dsp:cNvSpPr/>
      </dsp:nvSpPr>
      <dsp:spPr>
        <a:xfrm>
          <a:off x="3740276" y="706712"/>
          <a:ext cx="4233817" cy="3138549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 этап </a:t>
          </a:r>
          <a:r>
            <a:rPr lang="ru-RU" sz="1900" b="1" kern="1200" dirty="0" smtClean="0">
              <a:effectLst/>
              <a:latin typeface="Times New Roman" pitchFamily="18" charset="0"/>
              <a:cs typeface="Times New Roman" pitchFamily="18" charset="0"/>
            </a:rPr>
            <a:t>— начальное ознакомление школьников с основными понятиями и представлениями.</a:t>
          </a:r>
          <a:br>
            <a:rPr lang="ru-RU" sz="1900" b="1" kern="1200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 этап </a:t>
          </a:r>
          <a:r>
            <a:rPr lang="ru-RU" sz="1900" b="1" kern="1200" dirty="0" smtClean="0">
              <a:effectLst/>
              <a:latin typeface="Times New Roman" pitchFamily="18" charset="0"/>
              <a:cs typeface="Times New Roman" pitchFamily="18" charset="0"/>
            </a:rPr>
            <a:t>— углубленное изучение</a:t>
          </a:r>
          <a:br>
            <a:rPr lang="ru-RU" sz="1900" b="1" kern="1200" dirty="0" smtClean="0">
              <a:effectLst/>
              <a:latin typeface="Times New Roman" pitchFamily="18" charset="0"/>
              <a:cs typeface="Times New Roman" pitchFamily="18" charset="0"/>
            </a:rPr>
          </a:b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 этап </a:t>
          </a:r>
          <a:r>
            <a:rPr lang="ru-RU" sz="1900" b="1" kern="1200" dirty="0" smtClean="0">
              <a:effectLst/>
              <a:latin typeface="Times New Roman" pitchFamily="18" charset="0"/>
              <a:cs typeface="Times New Roman" pitchFamily="18" charset="0"/>
            </a:rPr>
            <a:t>— закрепление </a:t>
          </a:r>
          <a:r>
            <a:rPr lang="ru-RU" sz="1900" b="1" i="1" kern="1200" dirty="0" smtClean="0">
              <a:effectLst/>
              <a:latin typeface="Times New Roman" pitchFamily="18" charset="0"/>
              <a:cs typeface="Times New Roman" pitchFamily="18" charset="0"/>
            </a:rPr>
            <a:t>знаний, </a:t>
          </a:r>
          <a:r>
            <a:rPr lang="ru-RU" sz="1900" b="1" i="0" kern="1200" dirty="0" smtClean="0">
              <a:effectLst/>
              <a:latin typeface="Times New Roman" pitchFamily="18" charset="0"/>
              <a:cs typeface="Times New Roman" pitchFamily="18" charset="0"/>
            </a:rPr>
            <a:t>умений, навыков по </a:t>
          </a:r>
          <a:r>
            <a:rPr lang="ru-RU" sz="1900" b="1" i="0" kern="1200" dirty="0" err="1" smtClean="0">
              <a:effectLst/>
              <a:latin typeface="Times New Roman" pitchFamily="18" charset="0"/>
              <a:cs typeface="Times New Roman" pitchFamily="18" charset="0"/>
            </a:rPr>
            <a:t>здоровьесбережению</a:t>
          </a:r>
          <a:r>
            <a:rPr lang="ru-RU" sz="1900" b="1" i="0" kern="1200" dirty="0" smtClean="0">
              <a:effectLst/>
              <a:latin typeface="Times New Roman" pitchFamily="18" charset="0"/>
              <a:cs typeface="Times New Roman" pitchFamily="18" charset="0"/>
            </a:rPr>
            <a:t> и дальнейшему их совершенствованию</a:t>
          </a:r>
          <a:r>
            <a:rPr lang="ru-RU" sz="1900" i="0" kern="1200" dirty="0" smtClean="0"/>
            <a:t>.</a:t>
          </a:r>
          <a:endParaRPr lang="ru-RU" sz="1900" i="0" kern="1200" dirty="0"/>
        </a:p>
      </dsp:txBody>
      <dsp:txXfrm>
        <a:off x="3740276" y="706712"/>
        <a:ext cx="4233817" cy="313854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14879D-2334-41D7-BF5A-026CA9090F05}">
      <dsp:nvSpPr>
        <dsp:cNvPr id="0" name=""/>
        <dsp:cNvSpPr/>
      </dsp:nvSpPr>
      <dsp:spPr>
        <a:xfrm>
          <a:off x="2127677" y="166487"/>
          <a:ext cx="4838853" cy="4087514"/>
        </a:xfrm>
        <a:prstGeom prst="ellipse">
          <a:avLst/>
        </a:prstGeom>
        <a:gradFill rotWithShape="0">
          <a:gsLst>
            <a:gs pos="28000">
              <a:schemeClr val="accent2">
                <a:alpha val="50000"/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1" kern="1200" dirty="0" smtClean="0">
              <a:latin typeface="Times New Roman" pitchFamily="18" charset="0"/>
              <a:cs typeface="Times New Roman" pitchFamily="18" charset="0"/>
            </a:rPr>
            <a:t>Физический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 мониторинг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 позволяет проводить осмотр детей с целью выяснения их физического индекса здоровья; дает возможность проследить за динамикой физического развития учащихся.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72857" y="881802"/>
        <a:ext cx="3548492" cy="1839381"/>
      </dsp:txXfrm>
    </dsp:sp>
    <dsp:sp modelId="{AE89423D-B0CF-4CEC-A3C4-880475AC2D44}">
      <dsp:nvSpPr>
        <dsp:cNvPr id="0" name=""/>
        <dsp:cNvSpPr/>
      </dsp:nvSpPr>
      <dsp:spPr>
        <a:xfrm>
          <a:off x="4201760" y="2637458"/>
          <a:ext cx="4808699" cy="3983349"/>
        </a:xfrm>
        <a:prstGeom prst="ellipse">
          <a:avLst/>
        </a:prstGeom>
        <a:gradFill rotWithShape="0">
          <a:gsLst>
            <a:gs pos="28000">
              <a:schemeClr val="accent2">
                <a:alpha val="50000"/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Соматический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мониторинг включает в себя мониторинг по группам здоровья учащихся; по распространенности острых и хронических заболеваний; по заболеваемости костно-мышечной системы и органов зрения.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72421" y="3666490"/>
        <a:ext cx="2885219" cy="2190842"/>
      </dsp:txXfrm>
    </dsp:sp>
    <dsp:sp modelId="{3D8BD5A7-397C-409C-B4D8-BB24C5E8522F}">
      <dsp:nvSpPr>
        <dsp:cNvPr id="0" name=""/>
        <dsp:cNvSpPr/>
      </dsp:nvSpPr>
      <dsp:spPr>
        <a:xfrm>
          <a:off x="312152" y="2757038"/>
          <a:ext cx="4709115" cy="3814933"/>
        </a:xfrm>
        <a:prstGeom prst="ellipse">
          <a:avLst/>
        </a:prstGeom>
        <a:gradFill rotWithShape="0">
          <a:gsLst>
            <a:gs pos="28000">
              <a:schemeClr val="accent2">
                <a:alpha val="50000"/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Times New Roman" pitchFamily="18" charset="0"/>
              <a:cs typeface="Times New Roman" pitchFamily="18" charset="0"/>
            </a:rPr>
            <a:t>Психологический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мониторинг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представляет собой комплексную систему постоянного отслеживания актуального состояния учащихся посредством психологической диагностики процесса личностного развития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55594" y="3742563"/>
        <a:ext cx="2825469" cy="209821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E6C497-6B88-405E-8AEB-010E20959EA5}">
      <dsp:nvSpPr>
        <dsp:cNvPr id="0" name=""/>
        <dsp:cNvSpPr/>
      </dsp:nvSpPr>
      <dsp:spPr>
        <a:xfrm rot="5400000">
          <a:off x="4734756" y="-1679561"/>
          <a:ext cx="1400815" cy="51154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Ученики узнают основы ЗОЖ, у них формируются элементарные правила </a:t>
          </a:r>
          <a:r>
            <a:rPr lang="ru-RU" sz="1700" kern="1200" dirty="0" err="1" smtClean="0"/>
            <a:t>здоровьесбережения</a:t>
          </a:r>
          <a:r>
            <a:rPr lang="ru-RU" sz="1700" kern="1200" dirty="0" smtClean="0"/>
            <a:t>. Проводятся уроки здоровья (см. фотографии), анкетирование </a:t>
          </a:r>
          <a:endParaRPr lang="ru-RU" sz="1700" kern="1200" dirty="0"/>
        </a:p>
      </dsp:txBody>
      <dsp:txXfrm rot="5400000">
        <a:off x="4734756" y="-1679561"/>
        <a:ext cx="1400815" cy="5115448"/>
      </dsp:txXfrm>
    </dsp:sp>
    <dsp:sp modelId="{636981B2-3686-4223-9D59-476AF560B0C2}">
      <dsp:nvSpPr>
        <dsp:cNvPr id="0" name=""/>
        <dsp:cNvSpPr/>
      </dsp:nvSpPr>
      <dsp:spPr>
        <a:xfrm>
          <a:off x="0" y="2653"/>
          <a:ext cx="2877439" cy="1751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1 этап</a:t>
          </a:r>
          <a:endParaRPr lang="ru-RU" sz="6200" kern="1200" dirty="0"/>
        </a:p>
      </dsp:txBody>
      <dsp:txXfrm>
        <a:off x="0" y="2653"/>
        <a:ext cx="2877439" cy="1751019"/>
      </dsp:txXfrm>
    </dsp:sp>
    <dsp:sp modelId="{715FE825-5B7F-43DF-81E6-18372DC24EBC}">
      <dsp:nvSpPr>
        <dsp:cNvPr id="0" name=""/>
        <dsp:cNvSpPr/>
      </dsp:nvSpPr>
      <dsp:spPr>
        <a:xfrm rot="5400000">
          <a:off x="4734756" y="159008"/>
          <a:ext cx="1400815" cy="51154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smtClean="0"/>
            <a:t>Эффективность работы на этом этапе зависит от правильного подбора методов, приемов и средств обучения. Важна наглядность, доступность для восприятия информации.</a:t>
          </a:r>
          <a:endParaRPr lang="ru-RU" sz="1700" kern="1200"/>
        </a:p>
      </dsp:txBody>
      <dsp:txXfrm rot="5400000">
        <a:off x="4734756" y="159008"/>
        <a:ext cx="1400815" cy="5115448"/>
      </dsp:txXfrm>
    </dsp:sp>
    <dsp:sp modelId="{2C906D33-3E5A-450D-9315-EEDCC2D6DADF}">
      <dsp:nvSpPr>
        <dsp:cNvPr id="0" name=""/>
        <dsp:cNvSpPr/>
      </dsp:nvSpPr>
      <dsp:spPr>
        <a:xfrm>
          <a:off x="0" y="1841223"/>
          <a:ext cx="2877439" cy="1751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2 этап</a:t>
          </a:r>
          <a:endParaRPr lang="ru-RU" sz="6200" kern="1200" dirty="0"/>
        </a:p>
      </dsp:txBody>
      <dsp:txXfrm>
        <a:off x="0" y="1841223"/>
        <a:ext cx="2877439" cy="1751019"/>
      </dsp:txXfrm>
    </dsp:sp>
    <dsp:sp modelId="{4DA2A6A2-999E-4DCC-B688-19173F12337A}">
      <dsp:nvSpPr>
        <dsp:cNvPr id="0" name=""/>
        <dsp:cNvSpPr/>
      </dsp:nvSpPr>
      <dsp:spPr>
        <a:xfrm rot="5400000">
          <a:off x="4734756" y="1997579"/>
          <a:ext cx="1400815" cy="511544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i="1" kern="1200" dirty="0" smtClean="0"/>
            <a:t>На этом этапе дети должны уметь использовать знания, умения, навыки </a:t>
          </a:r>
          <a:r>
            <a:rPr lang="ru-RU" sz="1700" i="1" kern="1200" dirty="0" err="1" smtClean="0"/>
            <a:t>здоровьесбережения</a:t>
          </a:r>
          <a:r>
            <a:rPr lang="ru-RU" sz="1700" i="1" kern="1200" dirty="0" smtClean="0"/>
            <a:t> в зависимости от конкретных обстоятельств</a:t>
          </a:r>
          <a:endParaRPr lang="ru-RU" sz="1700" kern="1200" dirty="0"/>
        </a:p>
      </dsp:txBody>
      <dsp:txXfrm rot="5400000">
        <a:off x="4734756" y="1997579"/>
        <a:ext cx="1400815" cy="5115448"/>
      </dsp:txXfrm>
    </dsp:sp>
    <dsp:sp modelId="{779ACCB2-3ADE-44A2-9FF4-59F497CE3B35}">
      <dsp:nvSpPr>
        <dsp:cNvPr id="0" name=""/>
        <dsp:cNvSpPr/>
      </dsp:nvSpPr>
      <dsp:spPr>
        <a:xfrm>
          <a:off x="0" y="3679793"/>
          <a:ext cx="2877439" cy="17510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200" kern="1200" dirty="0" smtClean="0"/>
            <a:t>3 этап</a:t>
          </a:r>
          <a:endParaRPr lang="ru-RU" sz="6200" kern="1200" dirty="0"/>
        </a:p>
      </dsp:txBody>
      <dsp:txXfrm>
        <a:off x="0" y="3679793"/>
        <a:ext cx="2877439" cy="1751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65EBE2E-2DF5-4A57-B170-7456C43D4FB5}" type="datetimeFigureOut">
              <a:rPr lang="ru-RU" smtClean="0"/>
              <a:pPr/>
              <a:t>08.04.2022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EDCFB6C-F43C-4EAB-B0F7-530333E1C2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гигтест зож\Screenshot 2022-03-16 at 18-52-03 Презентация PowerPoint - зож27338_274174.pd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01" y="26549"/>
            <a:ext cx="9036496" cy="669674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type="title"/>
          </p:nvPr>
        </p:nvSpPr>
        <p:spPr>
          <a:xfrm>
            <a:off x="899592" y="2132856"/>
            <a:ext cx="7632575" cy="2016224"/>
          </a:xfrm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effectLst/>
              </a:rPr>
              <a:t>«</a:t>
            </a:r>
            <a:r>
              <a:rPr lang="ru-RU" sz="2800" dirty="0">
                <a:effectLst/>
              </a:rPr>
              <a:t>Использование </a:t>
            </a:r>
            <a:r>
              <a:rPr lang="ru-RU" sz="2800" dirty="0" err="1" smtClean="0">
                <a:effectLst/>
              </a:rPr>
              <a:t>здоровьеформирующих</a:t>
            </a:r>
            <a:r>
              <a:rPr lang="ru-RU" sz="2800" dirty="0" smtClean="0">
                <a:effectLst/>
              </a:rPr>
              <a:t>  </a:t>
            </a:r>
            <a:r>
              <a:rPr lang="ru-RU" sz="2800" dirty="0">
                <a:effectLst/>
              </a:rPr>
              <a:t>технологий на занятиях физической культурой и спортом».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68344" y="6237312"/>
            <a:ext cx="147565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 flipH="1">
            <a:off x="1907704" y="1484784"/>
            <a:ext cx="5328593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ПРЕЗЕНТАЦИЯ НА ТЕМУ: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92080" y="5157192"/>
            <a:ext cx="3600400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 : учитель физической культуры </a:t>
            </a:r>
          </a:p>
          <a:p>
            <a:r>
              <a:rPr lang="ru-RU" dirty="0" err="1" smtClean="0"/>
              <a:t>Якина</a:t>
            </a:r>
            <a:r>
              <a:rPr lang="ru-RU" dirty="0" smtClean="0"/>
              <a:t> Регина </a:t>
            </a:r>
            <a:r>
              <a:rPr lang="ru-RU" dirty="0" err="1" smtClean="0"/>
              <a:t>Фагимовна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601652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476672"/>
            <a:ext cx="6400800" cy="3474720"/>
          </a:xfrm>
        </p:spPr>
        <p:txBody>
          <a:bodyPr>
            <a:normAutofit/>
          </a:bodyPr>
          <a:lstStyle/>
          <a:p>
            <a:pPr algn="ctr"/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</a:t>
            </a:r>
            <a:r>
              <a:rPr lang="ru-RU" sz="2800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здоровьесбережению</a:t>
            </a:r>
            <a:r>
              <a:rPr lang="ru-RU" sz="28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ведется по двум направлениям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588130736"/>
              </p:ext>
            </p:extLst>
          </p:nvPr>
        </p:nvGraphicFramePr>
        <p:xfrm>
          <a:off x="611560" y="1594306"/>
          <a:ext cx="7992888" cy="3866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17348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ndexек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8680"/>
            <a:ext cx="9144000" cy="5120640"/>
          </a:xfrm>
          <a:prstGeom prst="rect">
            <a:avLst/>
          </a:prstGeom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539552" y="731838"/>
          <a:ext cx="7992888" cy="5433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вы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459827" cy="63367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09120"/>
            <a:ext cx="8496944" cy="22322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6600" dirty="0" smtClean="0"/>
              <a:t>СПАСИБО ЗА ВНИМАНИЕ</a:t>
            </a:r>
            <a:endParaRPr lang="ru-RU" sz="6600" dirty="0"/>
          </a:p>
        </p:txBody>
      </p:sp>
    </p:spTree>
    <p:extLst>
      <p:ext uri="{BB962C8B-B14F-4D97-AF65-F5344CB8AC3E}">
        <p14:creationId xmlns="" xmlns:p14="http://schemas.microsoft.com/office/powerpoint/2010/main" val="102023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sharpenSoften amount="-68000"/>
                    </a14:imgEffect>
                    <a14:imgEffect>
                      <a14:brightnessContrast bright="54000" contrast="-72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"/>
            <a:ext cx="9144000" cy="685006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938540778"/>
              </p:ext>
            </p:extLst>
          </p:nvPr>
        </p:nvGraphicFramePr>
        <p:xfrm>
          <a:off x="1547664" y="836712"/>
          <a:ext cx="648072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AutoShape 2" descr="https://mm-g.ru/upload/medialibrary/ac5/ac5d880a9d7d285b534f42b96e323e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186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Актуальные темы о здоровом образе жизни | СПб ГБУЗ &quot;Городская поликлиника  №122&quot;"/>
          <p:cNvSpPr>
            <a:spLocks noChangeAspect="1" noChangeArrowheads="1"/>
          </p:cNvSpPr>
          <p:nvPr/>
        </p:nvSpPr>
        <p:spPr bwMode="auto">
          <a:xfrm>
            <a:off x="155575" y="-868363"/>
            <a:ext cx="2133600" cy="1819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Актуальные темы о здоровом образе жизни | СПб ГБУЗ &quot;Городская поликлиника  №122&quot;"/>
          <p:cNvSpPr>
            <a:spLocks noChangeAspect="1" noChangeArrowheads="1"/>
          </p:cNvSpPr>
          <p:nvPr/>
        </p:nvSpPr>
        <p:spPr bwMode="auto">
          <a:xfrm>
            <a:off x="155575" y="-868363"/>
            <a:ext cx="2133600" cy="18192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640960" cy="1944216"/>
          </a:xfrm>
        </p:spPr>
        <p:txBody>
          <a:bodyPr/>
          <a:lstStyle/>
          <a:p>
            <a:pPr algn="just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Здоровый образ жизни — это образ жизни, основанный на принципах нравственности, рационально организованный, активный, трудовой, закаливающий и в то же время защищающий от неблагоприятных воздействий окружающей среды.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Zdorovje-444x4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060847"/>
            <a:ext cx="8208912" cy="46085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374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1106612915"/>
              </p:ext>
            </p:extLst>
          </p:nvPr>
        </p:nvGraphicFramePr>
        <p:xfrm>
          <a:off x="323528" y="476672"/>
          <a:ext cx="849694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4005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07288" cy="166652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3600" dirty="0" err="1">
                <a:effectLst/>
                <a:latin typeface="+mn-lt"/>
              </a:rPr>
              <a:t>Здоровьесберегающая</a:t>
            </a:r>
            <a:r>
              <a:rPr lang="ru-RU" sz="3600" dirty="0">
                <a:effectLst/>
                <a:latin typeface="+mn-lt"/>
              </a:rPr>
              <a:t> деятельность в школе включает в себя:</a:t>
            </a:r>
            <a:br>
              <a:rPr lang="ru-RU" sz="3600" dirty="0">
                <a:effectLst/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3308908230"/>
              </p:ext>
            </p:extLst>
          </p:nvPr>
        </p:nvGraphicFramePr>
        <p:xfrm>
          <a:off x="755576" y="1700808"/>
          <a:ext cx="763284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31939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66248" cy="1143000"/>
          </a:xfrm>
        </p:spPr>
        <p:txBody>
          <a:bodyPr/>
          <a:lstStyle/>
          <a:p>
            <a:pPr algn="l"/>
            <a:r>
              <a:rPr lang="ru-RU" sz="2400" dirty="0" smtClean="0"/>
              <a:t>Основной задачей </a:t>
            </a:r>
            <a:r>
              <a:rPr lang="ru-RU" sz="2400" dirty="0" err="1" smtClean="0"/>
              <a:t>здоровьесберегающей</a:t>
            </a:r>
            <a:r>
              <a:rPr lang="ru-RU" sz="2400" dirty="0" smtClean="0"/>
              <a:t> деятельности является формирование у учащихся представления 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1043608" y="1772816"/>
          <a:ext cx="7345560" cy="4536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inde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268760"/>
            <a:ext cx="2160240" cy="1589534"/>
          </a:xfrm>
          <a:prstGeom prst="rect">
            <a:avLst/>
          </a:prstGeom>
        </p:spPr>
      </p:pic>
      <p:pic>
        <p:nvPicPr>
          <p:cNvPr id="6" name="Рисунок 5" descr="index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7584" y="2852936"/>
            <a:ext cx="1979712" cy="1585347"/>
          </a:xfrm>
          <a:prstGeom prst="rect">
            <a:avLst/>
          </a:prstGeom>
        </p:spPr>
      </p:pic>
      <p:pic>
        <p:nvPicPr>
          <p:cNvPr id="7" name="Рисунок 6" descr="indexлшо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76256" y="4437112"/>
            <a:ext cx="2103884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0801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Учащимся также необходимо дать представление о:</a:t>
            </a: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Calibri"/>
                <a:cs typeface="Times New Roman"/>
              </a:rPr>
            </a:br>
            <a:endParaRPr lang="ru-RU" sz="2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3"/>
          </p:nvPr>
        </p:nvGraphicFramePr>
        <p:xfrm>
          <a:off x="251520" y="1340769"/>
          <a:ext cx="871296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1143000"/>
          </a:xfrm>
        </p:spPr>
        <p:txBody>
          <a:bodyPr/>
          <a:lstStyle/>
          <a:p>
            <a:pPr algn="l">
              <a:buNone/>
            </a:pPr>
            <a:r>
              <a:rPr lang="ru-RU" i="1" u="sng" dirty="0" smtClean="0"/>
              <a:t>Учащихся нужно научить: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1115616" y="1844824"/>
          <a:ext cx="712879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984776" cy="1143000"/>
          </a:xfrm>
        </p:spPr>
        <p:txBody>
          <a:bodyPr/>
          <a:lstStyle/>
          <a:p>
            <a:pPr algn="l">
              <a:buNone/>
            </a:pPr>
            <a:r>
              <a:rPr lang="ru-RU" i="1" u="sng" dirty="0" smtClean="0"/>
              <a:t>У детей должны быть сформированы: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683568" y="1916832"/>
          <a:ext cx="792088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252</TotalTime>
  <Words>503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«Использование здоровьеформирующих  технологий на занятиях физической культурой и спортом». </vt:lpstr>
      <vt:lpstr>Слайд 2</vt:lpstr>
      <vt:lpstr>Слайд 3</vt:lpstr>
      <vt:lpstr>Слайд 4</vt:lpstr>
      <vt:lpstr>Здоровьесберегающая деятельность в школе включает в себя: </vt:lpstr>
      <vt:lpstr>Основной задачей здоровьесберегающей деятельности является формирование у учащихся представления </vt:lpstr>
      <vt:lpstr>Учащимся также необходимо дать представление о: </vt:lpstr>
      <vt:lpstr>Учащихся нужно научить: </vt:lpstr>
      <vt:lpstr>У детей должны быть сформированы: </vt:lpstr>
      <vt:lpstr>Слайд 10</vt:lpstr>
      <vt:lpstr>Слайд 11</vt:lpstr>
      <vt:lpstr>Слайд 12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12345</cp:lastModifiedBy>
  <cp:revision>23</cp:revision>
  <dcterms:created xsi:type="dcterms:W3CDTF">2022-03-30T04:51:47Z</dcterms:created>
  <dcterms:modified xsi:type="dcterms:W3CDTF">2022-04-08T13:48:30Z</dcterms:modified>
</cp:coreProperties>
</file>