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30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0.239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635 0,'-29'32,"2"1,-29 44,10-10,-309 439,317-452,14-21,-22 42,39-63,1-4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3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1,'3'1,"0"0,0 0,0 1,0-1,0 1,0 0,-1 0,1 0,-1 0,1 1,-1-1,0 1,2 2,5 5,107 96,33 35,131 105,-22-22,-161-131,70 73,-161-160,1 1,1-1,-1-1,10 7,-7-7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4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0 790,'1'-4,"-1"0,1 0,0 0,0 1,0-1,0 0,1 1,0-1,-1 1,5-6,-2 2,42-71,3 1,4 3,102-113,-127 159,28-31,68-54,-107 101,0 0,1 1,1 1,-1 1,27-9,-13 8,0 0,53-7,-30 11,0 2,0 3,0 2,83 12,-105-7,0 2,0 1,-1 1,0 2,38 19,-10 2,89 63,-108-64,37 37,1 2,-9-12,-1 3,72 87,-117-121,-2 1,-2 1,0 1,15 34,-32-56,0-1,0 0,-1 1,0-1,-1 1,1 11,-3 56,-1-35,2-26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5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3066 141,'-378'-1,"-396"2,594 9,140-6,0 3,-56 16,29-1,1 4,-112 61,-108 94,241-147,2 3,0 1,3 2,2 2,1 1,-51 80,-149 305,86-105,27-56,102-211,2 1,-22 109,28-70,-2 129,17 99,1-123,-1-134,2 0,22 121,-15-137,3-2,20 53,3-21,3-3,4-1,59 80,-18-31,40 55,-99-146,2 0,1-2,1-1,2-2,39 30,120 94,-90-70,139 109,165 137,275 174,-667-496,67 39,-66-41,-1-1,1-1,0 1,26 3,35 1,129-3,-131-6,923-13,-39-11,-874 22,-1-4,0-3,0-4,-1-3,-1-4,93-36,-88 24,-1-4,-2-3,102-67,-152 84,0-1,-1-1,-1-2,-2-1,-1-1,-1-1,-1-2,-1 0,-2-1,25-53,-24 32,-2-1,-3-1,-2-1,-2 0,7-83,-12 17,-10-187,-65-294,60 554,-57-331,-38 8,34 173,-244-666,77 299,-43 17,271 536,0 1,0 0,-2 0,1 1,-2 0,-10-9,-51-42,-111-73,-93-30,7 38,231 114,-1 2,-1 2,1 1,-56-3,-158 4,234 7,-46 1,-18 0,-95-12,105 5,-91 5,90 2,39 1,0 1,0 3,0 0,-32 12,26-7,1-2,-52 5,52-11,0 1,1 2,-1 2,2 2,-69 25,-151 64,214-92,5 0,27-3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48.011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3066 141,'-378'-1,"-396"2,594 9,140-6,0 3,-56 16,29-1,1 4,-112 61,-108 94,241-147,2 3,0 1,3 2,2 2,1 1,-51 80,-149 305,86-105,27-56,102-211,2 1,-22 109,28-70,-2 129,17 99,1-123,-1-134,2 0,22 121,-15-137,3-2,20 53,3-21,3-3,4-1,59 80,-18-31,40 55,-99-146,2 0,1-2,1-1,2-2,39 30,120 94,-90-70,139 109,165 137,275 174,-667-496,67 39,-66-41,-1-1,1-1,0 1,26 3,35 1,129-3,-131-6,923-13,-39-11,-874 22,-1-4,0-3,0-4,-1-3,-1-4,93-36,-88 24,-1-4,-2-3,102-67,-152 84,0-1,-1-1,-1-2,-2-1,-1-1,-1-1,-1-2,-1 0,-2-1,25-53,-24 32,-2-1,-3-1,-2-1,-2 0,7-83,-12 17,-10-187,-65-294,60 554,-57-331,-38 8,34 173,-244-666,77 299,-43 17,271 536,0 1,0 0,-2 0,1 1,-2 0,-10-9,-51-42,-111-73,-93-30,7 38,231 114,-1 2,-1 2,1 1,-56-3,-158 4,234 7,-46 1,-18 0,-95-12,105 5,-91 5,90 2,39 1,0 1,0 3,0 0,-32 12,26-7,1-2,-52 5,52-11,0 1,1 2,-1 2,2 2,-69 25,-151 64,214-92,5 0,27-3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7:24.400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75 191,'-1'0,"1"0,-1 0,1 0,-1 0,1 0,-1 0,1 0,-1 0,1 0,-1 1,1-1,-1 0,1 0,-1 1,1-1,-1 0,1 0,0 1,-1-1,1 1,-1-1,1 0,0 1,0-1,-1 1,1-1,0 0,-1 2,1-1,0 1,-1-1,1 1,0-1,0 1,0-1,0 1,0-1,0 1,1 1,0 2,1 0,-1 0,1-1,0 1,4 6,-2-5,1-1,-1 1,1-1,0 0,1 0,-1-1,1 0,0 1,8 3,-12-7,0 0,0 0,0 0,0 0,0 0,0-1,1 1,-1-1,0 1,0-1,1 0,-1 0,0 0,1 0,-1 0,0-1,1 1,-1-1,0 1,0-1,0 0,1 0,-1 0,0 0,0 0,0 0,0-1,-1 1,1-1,0 1,-1-1,3-2,7-14,1 0,-2-1,-1 0,9-25,-4 11,-1 5,-7 16,-1 1,0-1,-1 0,0 0,2-13,-6 24,0 0,0 0,0 0,0 0,0 0,-1 0,1-1,0 1,-1 1,1-1,-1 0,1 0,-1 0,0 0,1 0,-1 0,0 1,1-1,-1 0,0 0,0 1,0-1,0 1,0-1,0 1,0-1,0 1,0-1,0 1,0 0,0 0,0-1,0 1,-1 0,-7-1,0 0,-1 0,-8 1,12 0,-12 0,-56 1,72-1,0 1,1-1,-1 1,0 0,1-1,-1 1,1 0,-1 0,1 0,-1 0,1 0,0 0,-1 0,1 1,0-1,0 0,0 1,0-1,0 1,0-1,0 1,1-1,-1 1,0 0,1-1,-1 1,1 0,0 2,-2 5,1 1,0-1,1 17,0-26,0 3,0 0,0 0,0 0,0 0,1 0,-1-1,1 1,0 0,-1 0,1 0,1-1,-1 1,0-1,1 1,-1-1,1 1,0-1,0 0,0 0,0 0,0 0,0 0,5 3,11 7,0-1,0-1,1 0,29 9,-35-15,1 0,-1 0,1-2,0 0,0 0,0-1,24-2,-35 0,-1 1,1-1,-1 0,0 1,1-1,-1-1,0 1,0 0,1 0,-1-1,0 1,0-1,0 0,-1 1,1-1,0 0,-1 0,1 0,-1 0,0-1,1 1,-1 0,0 0,0-4,1 1,0-1,-1 1,0-1,0 1,0-1,-1 1,0-1,0 1,0-1,-2-6,1 9,0 0,0 1,0-1,0 1,-1-1,1 1,-1 0,1 0,-1 0,0-1,0 2,0-1,0 0,0 0,-1 1,1-1,0 1,-1-1,1 1,-4-1,-7-3,1 1,-25-4,31 6,-33-7,20 4,1 1,-1 0,-1 2,1 0,0 1,-23 1,40 1,-1 0,1-1,0 1,-1 0,1 0,0 0,0 1,0-1,0 0,0 1,0-1,0 1,1 0,-1 0,0-1,1 1,0 0,-1 0,1 1,0-1,0 0,0 0,0 0,0 1,0 4,-1 3,0 0,0 1,2 0,-1 15,1-23,0 1,1-1,-1 1,0 0,1-1,0 1,0-1,0 0,0 1,1-1,-1 0,1 0,0 1,0-1,0-1,0 1,1 0,-1 0,1-1,-1 1,1-1,4 3,7 4,1 0,0-1,0 0,1-2,0 1,0-2,0 0,1-1,0-1,-1 0,1-1,0-1,27-2,-43 1,1-1,-1 1,0 0,0-1,0 1,1-1,-1 0,0 1,0-1,0 0,0 0,0 0,0 0,-1 0,1 0,0 0,0 0,0 0,-1 0,1 0,-1 0,1 0,-1-1,1 1,-1 0,0 0,0-1,0 1,1 0,-1 0,0-1,-1-1,1 0,0 0,0 0,0 1,-1-1,1 0,-1 0,0 1,0-1,0 0,0 1,0-1,0 1,-1 0,-2-4,-5-4,-1 2,-1-1,1 1,-1 1,0 0,-1 0,1 1,-1 1,-1 0,1 1,-1 0,0 0,0 2,0 0,0 0,0 1,-26 1,36 1,0 0,0 0,0 0,0 1,0-1,0 1,1 0,-1 0,1-1,-1 2,1-1,0 0,-1 0,1 1,0-1,1 1,-1 0,-2 5,1-3,0 0,1 1,0-1,0 1,0-1,1 1,0-1,0 1,0 10,1-15,1 1,0-1,0 1,-1-1,1 1,0-1,0 1,0-1,0 0,1 0,-1 1,0-1,0 0,1 0,-1 0,1 0,-1-1,1 1,-1 0,1 0,2 0,2 1,0 0,0 0,1 0,8 1,-9-3,0 1,0-1,0 0,0-1,8-1,-13 2,0 0,0-1,-1 1,1 0,0 0,0-1,0 1,-1 0,1-1,0 1,0-1,-1 1,1-1,0 1,-1-1,1 0,0 1,-1-1,1 0,-1 1,1-1,-1 0,0 0,1 1,-1-1,0 0,1 0,-1 0,0 0,0 1,0-1,0 0,0 0,0 0,0 0,0 0,0 0,0 1,0-1,-1 0,1 0,0 0,-1 0,1 1,0-1,-1-1,-1 0,1 0,0 0,-1 1,0-1,1 0,-1 1,0-1,0 1,0-1,0 1,0 0,0 0,0 0,0 0,0 0,-3 0,-41-9,35 8,-16-3,0 1,-51 0,105 11,-21-6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7:28.254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561 228,'-532'0,"531"0,-1 0,1 0,0 0,0 0,0 0,0 0,0 1,0-1,0 0,0 1,0-1,0 1,0-1,0 1,0-1,0 1,1 0,-1-1,0 1,0 0,1 0,-2 1,1-1,1 1,-1 0,0-1,1 1,-1 0,1 0,-1 0,1-1,0 1,0 0,0 4,1-1,-1 1,1-1,1 0,-1 1,1-1,0 0,5 10,-3-9,1 1,0-1,0-1,1 1,-1-1,1 1,0-2,1 1,-1-1,1 0,13 6,-11-6,0-1,0 0,0-1,1 1,-1-2,1 1,-1-2,1 1,13-2,-20 1,0-1,0 0,0 0,0 0,0-1,0 1,0-1,-1 0,1 1,0-1,-1-1,0 1,1 0,-1 0,0-1,0 1,0-1,0 0,-1 1,3-6,2-5,-1 1,0-1,4-19,-3 9,-1 1,-1-1,2-37,-6 53,0 0,0 1,-1-1,0 0,0 1,-1-1,1 0,-2 1,1 0,-1-1,1 1,-2 0,1 0,-1 1,0-1,0 1,-5-6,3 6,0 1,-1 0,1-1,-1 2,0-1,0 1,0 0,0 1,-1-1,1 2,-1-1,1 1,-1 0,-11 0,16 2,1-1,0 1,0 0,0 0,0 0,0 0,0 0,0 1,0-1,0 0,0 1,1-1,-1 1,0 0,1 0,0 0,-1-1,1 1,0 0,-1 3,-3 7,0 0,-5 17,6-17,2-6,1 0,-1 0,1 0,1 1,-1-1,1 1,0-1,0 0,1 1,0-1,2 11,0-9,0 1,1-1,-1 0,2 0,-1 0,1 0,9 10,-2-4,2-1,-1 0,1-1,1-1,0 0,1-1,24 12,-37-21,0 0,1 0,-1 0,0 0,1-1,-1 1,0-1,1 0,-1 0,0 0,1 0,-1-1,0 1,1-1,-1 0,0 0,0 0,1-1,-1 1,0-1,5-3,4-3,0-2,0 1,15-18,-26 26,1-1,0 0,0 0,0-1,0 1,0 0,0-1,-1 1,0-1,1 0,-1 0,0 1,0-1,0 0,-1 0,1 0,-1 0,0 0,1 0,-2-3,1 2,-1 1,0-1,0 0,-1 1,1-1,-1 1,1 0,-1 0,0-1,0 1,-1 0,1 1,-5-5,0 1,0 0,0 0,-1 1,0 0,0 0,0 1,-1 0,0 0,0 1,1 1,-15-4,-7 4,0 1,-42 4,66-3,0 1,0 0,1 0,-1 1,0-1,1 1,-10 5,13-6,-1 0,2 1,-1-1,0 0,0 1,0-1,1 1,-1 0,0 0,1-1,0 1,-1 0,1 0,0 0,0 0,0 0,0 1,1-1,-1 0,1 0,-1 1,1 2,0 9,0 0,1 1,1-1,1 0,4 15,27 68,-19-57,-15-38,1 0,0 0,0 0,0 0,0 0,0 0,0 0,1 0,-1 0,1-1,-1 1,1-1,0 1,-1-1,1 0,2 2,-3-3,1 1,-1-1,0 0,0 0,0 0,1 0,-1 0,0 0,0 0,1 0,-1 0,0-1,0 1,1 0,-1-1,0 1,0-1,0 0,0 1,0-1,0 0,0 1,0-1,0 0,0 0,0 0,0 0,-1 0,2-2,6-8,-1-1,0 1,-1-2,-1 1,0-1,0 0,3-14,10-29,-16 52,-1 1,0-1,0 1,0-1,0 0,-1 1,1-1,-1 0,0 1,0-7,-1 8,1 0,-1 0,0 0,0 1,1-1,-1 0,0 0,0 1,0-1,-1 1,1-1,0 1,-1 0,1-1,-1 1,1 0,-1 0,1 0,-1 0,0 0,-3-1,-33-12,31 13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7:31.709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1 301,'1'2,"0"0,1 0,-1 0,1 0,-1-1,1 1,0 0,3 1,4 4,62 51,135 81,-152-105,522 298,-555-322,0 0,0-2,1 0,0-1,1-2,-1 0,1-2,0 0,0-1,35-3,71-6,174-31,-14-22,-208 39,119-47,-125 39,-26 11,78-42,-119 55,1 1,0-1,0-1,0 1,-1-1,0-1,0 0,-1 0,0 0,11-15,48-70,-41 59,-1-1,-2-1,31-65,-22 37,-23 48,0 1,-1-1,-1-1,0 0,-1 1,3-22,-7 37,-1-1,0 0,0 1,0-1,0 1,1-1,-1 1,0-1,0 1,0-1,0 1,-1-1,1 0,0 1,0-1,0 1,0-1,0 1,-1-1,1 1,0-1,0 1,-1-1,1 1,0-1,-1 1,1 0,-1-1,1 1,0-1,-1 1,1 0,-1 0,1-1,-1 1,1 0,-1 0,1-1,-1 1,0 0,0 0,-2 0,-1 0,1 1,0 0,-1-1,1 1,-4 2,-16 2,13-5,-1-1,1 0,0 0,0-1,-1-1,2 1,-19-9,10 3,0-1,1-1,-18-13,35 23,0 0,0 0,-1 0,1 0,0 0,0 0,0 0,0 0,0 0,0 0,0 0,0 0,0 0,0 0,0 0,-1 0,1 0,0 0,0 0,0 0,0 0,0 0,0 0,0 0,0-1,0 1,0 0,0 0,0 0,0 0,0 0,0 0,0 0,0 0,0 0,0 0,0 0,0-1,0 1,0 0,0 0,0 0,0 0,0 0,0 0,0 0,0 0,0 0,0 0,0 0,0-1,0 1,0 0,0 0,0 0,0 0,0 0,0 0,0 0,1 0,-1 0,0 0,0 0,0 0,9-1,11 4,6 8,0 1,27 17,-18-10,-30-17,-1 0,1 0,-1-1,1 0,0 0,-1 0,10 0,38-2,-19-1,-15 1,1-1,-1-2,36-10,-37 9,15-6,-25 8,0 0,0 0,0 1,14-2,-16 3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7:38.260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455 1,'-16'15,"1"-1,-2-1,0 0,0-1,-1-1,-1 0,-21 7,11-5,18-8,-1 0,1-1,-17 5,1-4,0 0,0-2,-29 0,45-3,3 0,-1 0,0-1,-17-3,21 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1.736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1,'9'5,"-1"0,0 1,0 0,0 0,10 11,31 40,67 95,66 79,-181-230,19 21,-2 1,0 1,16 29,-13-19,25 33,-24-37,27 50,-47-77,0 0,0 0,0 0,0 0,0 0,4 3,3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3.322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655 1,'-23'41,"-48"66,35-57,-24 37,-244 333,277-386,-29 35,-15 7,64-67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4.653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1,'3'1,"0"0,0 0,0 1,0-1,0 1,0 0,-1 0,1 0,-1 0,1 1,-1-1,0 1,2 2,5 5,107 96,33 35,131 105,-22-22,-161-131,70 73,-161-160,1 1,1-1,-1-1,10 7,-7-7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6.244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0 790,'1'-4,"-1"0,1 0,0 0,0 1,0-1,0 0,1 1,0-1,-1 1,5-6,-2 2,42-71,3 1,4 3,102-113,-127 159,28-31,68-54,-107 101,0 0,1 1,1 1,-1 1,27-9,-13 8,0 0,53-7,-30 11,0 2,0 3,0 2,83 12,-105-7,0 2,0 1,-1 1,0 2,38 19,-10 2,89 63,-108-64,37 37,1 2,-9-12,-1 3,72 87,-117-121,-2 1,-2 1,0 1,15 34,-32-56,0-1,0 0,-1 1,0-1,-1 1,1 11,-3 56,-1-35,2-26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8:03:09.883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3066 141,'-378'-1,"-396"2,594 9,140-6,0 3,-56 16,29-1,1 4,-112 61,-108 94,241-147,2 3,0 1,3 2,2 2,1 1,-51 80,-149 305,86-105,27-56,102-211,2 1,-22 109,28-70,-2 129,17 99,1-123,-1-134,2 0,22 121,-15-137,3-2,20 53,3-21,3-3,4-1,59 80,-18-31,40 55,-99-146,2 0,1-2,1-1,2-2,39 30,120 94,-90-70,139 109,165 137,275 174,-667-496,67 39,-66-41,-1-1,1-1,0 1,26 3,35 1,129-3,-131-6,923-13,-39-11,-874 22,-1-4,0-3,0-4,-1-3,-1-4,93-36,-88 24,-1-4,-2-3,102-67,-152 84,0-1,-1-1,-1-2,-2-1,-1-1,-1-1,-1-2,-1 0,-2-1,25-53,-24 32,-2-1,-3-1,-2-1,-2 0,7-83,-12 17,-10-187,-65-294,60 554,-57-331,-38 8,34 173,-244-666,77 299,-43 17,271 536,0 1,0 0,-2 0,1 1,-2 0,-10-9,-51-42,-111-73,-93-30,7 38,231 114,-1 2,-1 2,1 1,-56-3,-158 4,234 7,-46 1,-18 0,-95-12,105 5,-91 5,90 2,39 1,0 1,0 3,0 0,-32 12,26-7,1-2,-52 5,52-11,0 1,1 2,-1 2,2 2,-69 25,-151 64,214-92,5 0,27-3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0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635 0,'-29'32,"2"1,-29 44,10-10,-309 439,317-452,14-21,-22 42,39-63,1-4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1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1,'9'5,"-1"0,0 1,0 0,0 0,10 11,31 40,67 95,66 79,-181-230,19 21,-2 1,0 1,16 29,-13-19,25 33,-24-37,27 50,-47-77,0 0,0 0,0 0,0 0,0 0,4 3,3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10-23T09:06:17.692"/>
    </inkml:context>
    <inkml:brush xml:id="br0">
      <inkml:brushProperty name="width" value="0.2" units="cm"/>
      <inkml:brushProperty name="height" value="0.4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655 1,'-23'41,"-48"66,35-57,-24 37,-244 333,277-386,-29 35,-15 7,64-67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ABB69-2C5D-D6BC-AB49-908F3A5EE7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C5E4F80-2BF3-45ED-C863-6A3356B06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995F4B-A825-1535-5B08-1105B35A2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9AA9E8-7199-12D3-AA0F-B90173C8C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410E0B-F8A1-B1C4-EF65-C9D8E9E2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215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825DD0-24F3-AA59-010C-46D002CF6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198577-5A5B-54A2-FD00-14FB6D457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5AAA67-29B5-B148-A274-C1755C60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EE687E-06BD-B0DA-3C34-CE67B0C10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CA004E-5267-3C6B-1184-FD6345228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27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00627F7-C162-6663-22C6-7AEF6A727D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A463E6-8403-ACA9-7ED0-B811A948FA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A549B9-676E-18A9-AA5C-2CEB55EC3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FF180BE-E9CC-95F8-B454-FF81773C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B1FCDF-19CB-9078-F7D0-8B8AD0F1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50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E6117-3276-A859-98C9-04A4147C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7175F0-D4C9-3382-35DB-F3566DF5F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B6AF0A-1A0B-973F-E832-C6FDB3AD5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E8C8BD-49CD-0F38-9D9B-5FECBBAF8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E4045F-D4BB-5B64-221C-7EB60B70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91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3DC0A-D0C2-9BFE-A07D-217BBCDFD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08244F-94F8-8008-495E-C9FC0C01F2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8BCEA4-1183-2B45-A1F1-EB2DBA45C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893315-A615-1DB1-9C44-FD6B24F7B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06B31B-B88D-E181-EF4A-4304C3D1D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68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2D2DAE-6F6A-D96D-1B82-42D2174EA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B8D902-A902-2AA5-CA32-A8FDB97B93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D84700-BC37-89DE-D5A9-5AE710C33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9A205D-B9BD-3C62-4E2B-EB903DD25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F60C0F-DCBE-0F1D-D4A7-77218A8AD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A73353-821E-28BE-768A-04981478A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39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9311A0-DF75-DC36-C2AC-F0222D184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44C398-D606-FA43-8872-5FFAC9B61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714218-5EAD-8B96-47F9-6C1F91D1A5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F5079DC-A50E-338D-7674-0925967328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E13119F-4AF0-1E86-C2C1-1CEE9C2071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7D2DE83-3FB1-7407-716F-121A86641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092FB1F-746C-4AA9-F3B5-E493F9626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B078750-542E-4C15-0807-6FBFEEAEC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79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F97CF8-3660-1C99-7073-EB1C0175C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0319BE-10E1-CCC1-0AD3-4FAC5E21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27B5001-A9B7-D80B-FF0E-5E91EC3D9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63B904-9402-8A59-1F9A-B0D0A6D58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95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EBA954D-8B20-7981-B61E-B8D7B2998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1E996E6-499B-BF7E-AC83-16FFCAE8C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EA4461-C6B1-E40B-4D25-0C7A35E76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13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05FB7E-046F-C1A6-8CB9-84EBF5EEE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C1670F-6C2D-4DB7-4D42-4599BB8B4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B698B15-AD6B-92E4-C4FD-FDA334525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3EF713-51D3-9B07-49B5-D7FA58DC6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5A2C24-6136-4115-D694-1CDAC41C3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E62CC6-ABA4-D3C9-88A3-0A9BB8BEC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283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B974E-7E31-93AB-E5A1-74699383E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5C9D6C-E36A-1C69-1D9A-3D8E6B746E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B7FBDB-9BC4-57C4-571A-5923E6B7B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F5058C-1F03-48B4-7C3D-8A87BE4CA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CC48D2-512C-A310-3E6C-107ADA365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342503-4FC9-61B4-555D-8C1EF1540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81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BB6C2-EC39-69FB-1491-DAF6E82C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61E75F-04B1-5A83-F193-553C4E0D8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B6F3A3-3F1B-6D3C-480D-474CF3C92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3BF5F-C757-460E-B062-A1735EDCD5FF}" type="datetimeFigureOut">
              <a:rPr lang="ru-RU" smtClean="0"/>
              <a:t>04.12.2025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76BAF3-E1BD-EF50-4323-8CA4197B1A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BF302D-338E-C73E-4796-EE18E3CAE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C64C0-AFE6-4734-B538-E65F0E84A4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02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12.xml"/><Relationship Id="rId3" Type="http://schemas.openxmlformats.org/officeDocument/2006/relationships/customXml" Target="../ink/ink7.xml"/><Relationship Id="rId7" Type="http://schemas.openxmlformats.org/officeDocument/2006/relationships/customXml" Target="../ink/ink9.xml"/><Relationship Id="rId12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ustomXml" Target="../ink/ink11.xml"/><Relationship Id="rId5" Type="http://schemas.openxmlformats.org/officeDocument/2006/relationships/customXml" Target="../ink/ink8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customXml" Target="../ink/ink10.xml"/><Relationship Id="rId1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customXml" Target="../ink/ink13.xml"/><Relationship Id="rId7" Type="http://schemas.openxmlformats.org/officeDocument/2006/relationships/customXml" Target="../ink/ink15.xml"/><Relationship Id="rId12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customXml" Target="../ink/ink17.xml"/><Relationship Id="rId5" Type="http://schemas.openxmlformats.org/officeDocument/2006/relationships/customXml" Target="../ink/ink14.xml"/><Relationship Id="rId10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customXml" Target="../ink/ink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customXml" Target="../ink/ink4.xml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8A9346-A7E7-D6F7-D8C0-7B7330B8A8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06FE46-C0BB-E66B-6F0F-6BD92C219D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BBDD98-3AB1-97F0-AFED-C69E7F152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BA19FD-9E4C-EB72-75D6-E21EFC77F959}"/>
              </a:ext>
            </a:extLst>
          </p:cNvPr>
          <p:cNvSpPr txBox="1"/>
          <p:nvPr/>
        </p:nvSpPr>
        <p:spPr>
          <a:xfrm>
            <a:off x="4706653" y="390069"/>
            <a:ext cx="2778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МБУ ДО «ЦЭВД»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47201-54A7-F873-5EEE-791E32DC2465}"/>
              </a:ext>
            </a:extLst>
          </p:cNvPr>
          <p:cNvSpPr txBox="1"/>
          <p:nvPr/>
        </p:nvSpPr>
        <p:spPr>
          <a:xfrm>
            <a:off x="3325660" y="3833009"/>
            <a:ext cx="64467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Педагог дополнительного образования Лебедева Катарина Дмитриевна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029707-AF43-894F-C9A5-18ED423A81F3}"/>
              </a:ext>
            </a:extLst>
          </p:cNvPr>
          <p:cNvSpPr txBox="1"/>
          <p:nvPr/>
        </p:nvSpPr>
        <p:spPr>
          <a:xfrm>
            <a:off x="3891419" y="5580846"/>
            <a:ext cx="4409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Хабаровск </a:t>
            </a:r>
          </a:p>
          <a:p>
            <a:pPr algn="ctr"/>
            <a:r>
              <a:rPr lang="ru-RU" sz="2800" b="1" dirty="0"/>
              <a:t>2025 г.</a:t>
            </a:r>
          </a:p>
        </p:txBody>
      </p:sp>
    </p:spTree>
    <p:extLst>
      <p:ext uri="{BB962C8B-B14F-4D97-AF65-F5344CB8AC3E}">
        <p14:creationId xmlns:p14="http://schemas.microsoft.com/office/powerpoint/2010/main" val="1130973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55967-95F6-6AE7-BB63-1582CE032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F61829F-89E7-5F18-49FA-8E8EDE124B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</p:spTree>
    <p:extLst>
      <p:ext uri="{BB962C8B-B14F-4D97-AF65-F5344CB8AC3E}">
        <p14:creationId xmlns:p14="http://schemas.microsoft.com/office/powerpoint/2010/main" val="2412776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57582D-B2A7-0C70-68F8-E8C826BD0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598F07-7F5A-6ACF-DADF-1EC17D0CBB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9CFF74EC-96FD-2E7D-A5CE-DD9260B2C255}"/>
              </a:ext>
            </a:extLst>
          </p:cNvPr>
          <p:cNvGrpSpPr/>
          <p:nvPr/>
        </p:nvGrpSpPr>
        <p:grpSpPr>
          <a:xfrm>
            <a:off x="9133449" y="2057846"/>
            <a:ext cx="2280600" cy="2092680"/>
            <a:chOff x="9405592" y="4327072"/>
            <a:chExt cx="2280600" cy="209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7" name="Рукописный ввод 6">
                  <a:extLst>
                    <a:ext uri="{FF2B5EF4-FFF2-40B4-BE49-F238E27FC236}">
                      <a16:creationId xmlns:a16="http://schemas.microsoft.com/office/drawing/2014/main" id="{31395769-78D7-EF24-5D15-7A6381D452F3}"/>
                    </a:ext>
                  </a:extLst>
                </p14:cNvPr>
                <p14:cNvContentPartPr/>
                <p14:nvPr/>
              </p14:nvContentPartPr>
              <p14:xfrm>
                <a:off x="10136752" y="4653592"/>
                <a:ext cx="228600" cy="323280"/>
              </p14:xfrm>
            </p:contentPart>
          </mc:Choice>
          <mc:Fallback xmlns="">
            <p:pic>
              <p:nvPicPr>
                <p:cNvPr id="7" name="Рукописный ввод 6">
                  <a:extLst>
                    <a:ext uri="{FF2B5EF4-FFF2-40B4-BE49-F238E27FC236}">
                      <a16:creationId xmlns:a16="http://schemas.microsoft.com/office/drawing/2014/main" id="{31395769-78D7-EF24-5D15-7A6381D452F3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01112" y="4581592"/>
                  <a:ext cx="300240" cy="46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8" name="Рукописный ввод 7">
                  <a:extLst>
                    <a:ext uri="{FF2B5EF4-FFF2-40B4-BE49-F238E27FC236}">
                      <a16:creationId xmlns:a16="http://schemas.microsoft.com/office/drawing/2014/main" id="{97BE785F-AAB8-A38C-2F80-3E10AB1AD145}"/>
                    </a:ext>
                  </a:extLst>
                </p14:cNvPr>
                <p14:cNvContentPartPr/>
                <p14:nvPr/>
              </p14:nvContentPartPr>
              <p14:xfrm>
                <a:off x="10120912" y="4696792"/>
                <a:ext cx="239040" cy="306720"/>
              </p14:xfrm>
            </p:contentPart>
          </mc:Choice>
          <mc:Fallback xmlns="">
            <p:pic>
              <p:nvPicPr>
                <p:cNvPr id="8" name="Рукописный ввод 7">
                  <a:extLst>
                    <a:ext uri="{FF2B5EF4-FFF2-40B4-BE49-F238E27FC236}">
                      <a16:creationId xmlns:a16="http://schemas.microsoft.com/office/drawing/2014/main" id="{97BE785F-AAB8-A38C-2F80-3E10AB1AD14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085272" y="4625152"/>
                  <a:ext cx="310680" cy="45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9" name="Рукописный ввод 8">
                  <a:extLst>
                    <a:ext uri="{FF2B5EF4-FFF2-40B4-BE49-F238E27FC236}">
                      <a16:creationId xmlns:a16="http://schemas.microsoft.com/office/drawing/2014/main" id="{FF840EA7-361D-9B1E-8FE0-10B7DDDBE6EC}"/>
                    </a:ext>
                  </a:extLst>
                </p14:cNvPr>
                <p14:cNvContentPartPr/>
                <p14:nvPr/>
              </p14:nvContentPartPr>
              <p14:xfrm>
                <a:off x="10724272" y="4740712"/>
                <a:ext cx="236160" cy="321840"/>
              </p14:xfrm>
            </p:contentPart>
          </mc:Choice>
          <mc:Fallback xmlns="">
            <p:pic>
              <p:nvPicPr>
                <p:cNvPr id="9" name="Рукописный ввод 8">
                  <a:extLst>
                    <a:ext uri="{FF2B5EF4-FFF2-40B4-BE49-F238E27FC236}">
                      <a16:creationId xmlns:a16="http://schemas.microsoft.com/office/drawing/2014/main" id="{FF840EA7-361D-9B1E-8FE0-10B7DDDBE6EC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688272" y="4669072"/>
                  <a:ext cx="307800" cy="46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Рукописный ввод 9">
                  <a:extLst>
                    <a:ext uri="{FF2B5EF4-FFF2-40B4-BE49-F238E27FC236}">
                      <a16:creationId xmlns:a16="http://schemas.microsoft.com/office/drawing/2014/main" id="{9BA915E0-95AB-9844-F207-5884CE2DD2B0}"/>
                    </a:ext>
                  </a:extLst>
                </p14:cNvPr>
                <p14:cNvContentPartPr/>
                <p14:nvPr/>
              </p14:nvContentPartPr>
              <p14:xfrm>
                <a:off x="10665952" y="4734592"/>
                <a:ext cx="421560" cy="380520"/>
              </p14:xfrm>
            </p:contentPart>
          </mc:Choice>
          <mc:Fallback xmlns="">
            <p:pic>
              <p:nvPicPr>
                <p:cNvPr id="10" name="Рукописный ввод 9">
                  <a:extLst>
                    <a:ext uri="{FF2B5EF4-FFF2-40B4-BE49-F238E27FC236}">
                      <a16:creationId xmlns:a16="http://schemas.microsoft.com/office/drawing/2014/main" id="{9BA915E0-95AB-9844-F207-5884CE2DD2B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0629952" y="4662952"/>
                  <a:ext cx="493200" cy="52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1" name="Рукописный ввод 10">
                  <a:extLst>
                    <a:ext uri="{FF2B5EF4-FFF2-40B4-BE49-F238E27FC236}">
                      <a16:creationId xmlns:a16="http://schemas.microsoft.com/office/drawing/2014/main" id="{8238D2DE-3FE6-9A5E-DCBD-32E5BC00CA09}"/>
                    </a:ext>
                  </a:extLst>
                </p14:cNvPr>
                <p14:cNvContentPartPr/>
                <p14:nvPr/>
              </p14:nvContentPartPr>
              <p14:xfrm>
                <a:off x="10133512" y="5484112"/>
                <a:ext cx="802800" cy="377640"/>
              </p14:xfrm>
            </p:contentPart>
          </mc:Choice>
          <mc:Fallback xmlns="">
            <p:pic>
              <p:nvPicPr>
                <p:cNvPr id="11" name="Рукописный ввод 10">
                  <a:extLst>
                    <a:ext uri="{FF2B5EF4-FFF2-40B4-BE49-F238E27FC236}">
                      <a16:creationId xmlns:a16="http://schemas.microsoft.com/office/drawing/2014/main" id="{8238D2DE-3FE6-9A5E-DCBD-32E5BC00CA09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097512" y="5412472"/>
                  <a:ext cx="874440" cy="52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5626CEC1-4DC1-A6E1-88C4-50D2C15506EA}"/>
                    </a:ext>
                  </a:extLst>
                </p14:cNvPr>
                <p14:cNvContentPartPr/>
                <p14:nvPr/>
              </p14:nvContentPartPr>
              <p14:xfrm>
                <a:off x="9405592" y="4327072"/>
                <a:ext cx="2280600" cy="2092680"/>
              </p14:xfrm>
            </p:contentPart>
          </mc:Choice>
          <mc:Fallback xmlns=""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5626CEC1-4DC1-A6E1-88C4-50D2C15506EA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369952" y="4255432"/>
                  <a:ext cx="2352240" cy="2236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30213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344FC-4C0E-8C10-8B97-953720C22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D5B47B5-A650-AC75-7AF1-1608034FC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</p:spTree>
    <p:extLst>
      <p:ext uri="{BB962C8B-B14F-4D97-AF65-F5344CB8AC3E}">
        <p14:creationId xmlns:p14="http://schemas.microsoft.com/office/powerpoint/2010/main" val="3993203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F9C424-DAAC-A463-9AC1-3E173CE23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495F028-2BF6-EF32-6D6E-FADBF4F473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" y="0"/>
            <a:ext cx="12188388" cy="6858000"/>
          </a:xfrm>
        </p:spPr>
      </p:pic>
    </p:spTree>
    <p:extLst>
      <p:ext uri="{BB962C8B-B14F-4D97-AF65-F5344CB8AC3E}">
        <p14:creationId xmlns:p14="http://schemas.microsoft.com/office/powerpoint/2010/main" val="108260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34E928-6FCF-B9FF-F506-A516CDD9D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7CE85E-3146-E3D5-A276-5A342AF413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</p:spTree>
    <p:extLst>
      <p:ext uri="{BB962C8B-B14F-4D97-AF65-F5344CB8AC3E}">
        <p14:creationId xmlns:p14="http://schemas.microsoft.com/office/powerpoint/2010/main" val="3149475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3B427-D054-CEA4-606C-E2021E2E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CDB35D8-FAF6-9E95-8BA0-AD22F5617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</p:spPr>
      </p:pic>
    </p:spTree>
    <p:extLst>
      <p:ext uri="{BB962C8B-B14F-4D97-AF65-F5344CB8AC3E}">
        <p14:creationId xmlns:p14="http://schemas.microsoft.com/office/powerpoint/2010/main" val="1060975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8DD720-3877-6F87-7616-C399D841A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299646-5C65-A422-35ED-B4CD123AC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45405982-F75B-F31D-80BB-E18ACF89AABD}"/>
              </a:ext>
            </a:extLst>
          </p:cNvPr>
          <p:cNvGrpSpPr/>
          <p:nvPr/>
        </p:nvGrpSpPr>
        <p:grpSpPr>
          <a:xfrm>
            <a:off x="8027979" y="2623681"/>
            <a:ext cx="2280600" cy="2092680"/>
            <a:chOff x="8378707" y="2705100"/>
            <a:chExt cx="2280600" cy="209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2" name="Рукописный ввод 11">
                  <a:extLst>
                    <a:ext uri="{FF2B5EF4-FFF2-40B4-BE49-F238E27FC236}">
                      <a16:creationId xmlns:a16="http://schemas.microsoft.com/office/drawing/2014/main" id="{EBD44118-B155-276E-82A1-49397DFB96A7}"/>
                    </a:ext>
                  </a:extLst>
                </p14:cNvPr>
                <p14:cNvContentPartPr/>
                <p14:nvPr/>
              </p14:nvContentPartPr>
              <p14:xfrm>
                <a:off x="8378707" y="2705100"/>
                <a:ext cx="2280600" cy="2092680"/>
              </p14:xfrm>
            </p:contentPart>
          </mc:Choice>
          <mc:Fallback xmlns="">
            <p:pic>
              <p:nvPicPr>
                <p:cNvPr id="12" name="Рукописный ввод 11">
                  <a:extLst>
                    <a:ext uri="{FF2B5EF4-FFF2-40B4-BE49-F238E27FC236}">
                      <a16:creationId xmlns:a16="http://schemas.microsoft.com/office/drawing/2014/main" id="{EBD44118-B155-276E-82A1-49397DFB96A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43067" y="2633460"/>
                  <a:ext cx="2352240" cy="223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4" name="Рукописный ввод 13">
                  <a:extLst>
                    <a:ext uri="{FF2B5EF4-FFF2-40B4-BE49-F238E27FC236}">
                      <a16:creationId xmlns:a16="http://schemas.microsoft.com/office/drawing/2014/main" id="{624C621C-5589-2E69-C5CD-DBFFF3C2FD5A}"/>
                    </a:ext>
                  </a:extLst>
                </p14:cNvPr>
                <p14:cNvContentPartPr/>
                <p14:nvPr/>
              </p14:nvContentPartPr>
              <p14:xfrm>
                <a:off x="8972957" y="3120776"/>
                <a:ext cx="165960" cy="112680"/>
              </p14:xfrm>
            </p:contentPart>
          </mc:Choice>
          <mc:Fallback xmlns="">
            <p:pic>
              <p:nvPicPr>
                <p:cNvPr id="14" name="Рукописный ввод 13">
                  <a:extLst>
                    <a:ext uri="{FF2B5EF4-FFF2-40B4-BE49-F238E27FC236}">
                      <a16:creationId xmlns:a16="http://schemas.microsoft.com/office/drawing/2014/main" id="{624C621C-5589-2E69-C5CD-DBFFF3C2FD5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937317" y="3049136"/>
                  <a:ext cx="237600" cy="25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5" name="Рукописный ввод 14">
                  <a:extLst>
                    <a:ext uri="{FF2B5EF4-FFF2-40B4-BE49-F238E27FC236}">
                      <a16:creationId xmlns:a16="http://schemas.microsoft.com/office/drawing/2014/main" id="{0F7CA60D-5D5F-E10A-1946-FEA775BA7EF7}"/>
                    </a:ext>
                  </a:extLst>
                </p14:cNvPr>
                <p14:cNvContentPartPr/>
                <p14:nvPr/>
              </p14:nvContentPartPr>
              <p14:xfrm>
                <a:off x="9595037" y="3082976"/>
                <a:ext cx="201960" cy="168480"/>
              </p14:xfrm>
            </p:contentPart>
          </mc:Choice>
          <mc:Fallback xmlns="">
            <p:pic>
              <p:nvPicPr>
                <p:cNvPr id="15" name="Рукописный ввод 14">
                  <a:extLst>
                    <a:ext uri="{FF2B5EF4-FFF2-40B4-BE49-F238E27FC236}">
                      <a16:creationId xmlns:a16="http://schemas.microsoft.com/office/drawing/2014/main" id="{0F7CA60D-5D5F-E10A-1946-FEA775BA7EF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559397" y="3010976"/>
                  <a:ext cx="273600" cy="31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6" name="Рукописный ввод 15">
                  <a:extLst>
                    <a:ext uri="{FF2B5EF4-FFF2-40B4-BE49-F238E27FC236}">
                      <a16:creationId xmlns:a16="http://schemas.microsoft.com/office/drawing/2014/main" id="{9B334F39-F3F3-5399-0A40-D5A66E231E5B}"/>
                    </a:ext>
                  </a:extLst>
                </p14:cNvPr>
                <p14:cNvContentPartPr/>
                <p14:nvPr/>
              </p14:nvContentPartPr>
              <p14:xfrm>
                <a:off x="9015797" y="3799376"/>
                <a:ext cx="1116000" cy="342360"/>
              </p14:xfrm>
            </p:contentPart>
          </mc:Choice>
          <mc:Fallback xmlns="">
            <p:pic>
              <p:nvPicPr>
                <p:cNvPr id="16" name="Рукописный ввод 15">
                  <a:extLst>
                    <a:ext uri="{FF2B5EF4-FFF2-40B4-BE49-F238E27FC236}">
                      <a16:creationId xmlns:a16="http://schemas.microsoft.com/office/drawing/2014/main" id="{9B334F39-F3F3-5399-0A40-D5A66E231E5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980157" y="3727376"/>
                  <a:ext cx="1187640" cy="48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66A6A0CE-149A-EBE6-71B4-7B5E478ACE3C}"/>
                    </a:ext>
                  </a:extLst>
                </p14:cNvPr>
                <p14:cNvContentPartPr/>
                <p14:nvPr/>
              </p14:nvContentPartPr>
              <p14:xfrm>
                <a:off x="8879717" y="3777056"/>
                <a:ext cx="164160" cy="57600"/>
              </p14:xfrm>
            </p:contentPart>
          </mc:Choice>
          <mc:Fallback xmlns=""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66A6A0CE-149A-EBE6-71B4-7B5E478ACE3C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8843717" y="3705416"/>
                  <a:ext cx="235800" cy="2012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1927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12451-FFD2-F883-DF9A-58B280A9D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2362E2-9EAE-AC35-E725-8026AD86F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" y="0"/>
            <a:ext cx="12188388" cy="6858000"/>
          </a:xfrm>
        </p:spPr>
      </p:pic>
    </p:spTree>
    <p:extLst>
      <p:ext uri="{BB962C8B-B14F-4D97-AF65-F5344CB8AC3E}">
        <p14:creationId xmlns:p14="http://schemas.microsoft.com/office/powerpoint/2010/main" val="1600986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D2BDF-4992-3E8C-3EC1-4A05DEAB7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1C7FC9C-0BA8-682D-0426-986F1BF98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388" cy="68580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C97ED5-F874-407A-66EB-421536E94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8" t="29232" r="26319" b="15624"/>
          <a:stretch/>
        </p:blipFill>
        <p:spPr>
          <a:xfrm>
            <a:off x="2413753" y="822367"/>
            <a:ext cx="7364493" cy="589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41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18809B-6CEF-1631-DE85-52E61487D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орфоэпии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CE11BC-C2AC-B479-402E-0FF531578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2433"/>
            <a:ext cx="10515600" cy="4534422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Предударные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гласные «О» и «А» в предударном слоге произносятся как короткий «А»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(мороз, подарок, ворона, дорога, коса)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гласные «О» и «А» в начале слова произносятся как короткие «А» </a:t>
            </a: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(олимпиада) оратор, огород, ориентир, очки)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i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Предпредударные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«О» и «А» стоящие на втором и т.д. месте перед ударением произносятся редуцированно между звуками «А» и «Ы»</a:t>
            </a:r>
            <a:endParaRPr lang="ru-RU" sz="2000" kern="100" dirty="0">
              <a:effectLst/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Молоко, молодой (чем дальше от ударения слог, тем он короче)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8AAE39-1C84-C284-0E31-6FC271BA9405}"/>
              </a:ext>
            </a:extLst>
          </p:cNvPr>
          <p:cNvSpPr/>
          <p:nvPr/>
        </p:nvSpPr>
        <p:spPr>
          <a:xfrm>
            <a:off x="838200" y="2260948"/>
            <a:ext cx="10515600" cy="93318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B191614-01F7-F2B6-FF06-99BCF1FAFB7A}"/>
              </a:ext>
            </a:extLst>
          </p:cNvPr>
          <p:cNvSpPr/>
          <p:nvPr/>
        </p:nvSpPr>
        <p:spPr>
          <a:xfrm>
            <a:off x="838200" y="3244013"/>
            <a:ext cx="10515600" cy="93318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846B9F-F43E-AC29-C537-52A5F0453C81}"/>
              </a:ext>
            </a:extLst>
          </p:cNvPr>
          <p:cNvSpPr/>
          <p:nvPr/>
        </p:nvSpPr>
        <p:spPr>
          <a:xfrm>
            <a:off x="838200" y="4693085"/>
            <a:ext cx="10515600" cy="140082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361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6EB8A0B-D05C-BAB8-8EE0-F1C701DA82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8203"/>
            <a:ext cx="10515600" cy="5838760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Заударные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гласные «О» и «А» в заударных слогах произносятся редуцированно между «А» и «Ы» </a:t>
            </a:r>
            <a:endParaRPr lang="ru-RU" sz="2000" kern="100" dirty="0">
              <a:highlight>
                <a:srgbClr val="00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(открытый слог ближе к «Ы» (Ъ), а закрытый слог ближе к «А» (машина, строчка, дочка, ложка, лапоть, голос, морось)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Сочетание гласных «О-О» и «А-А», «А-О» и «О-А» в слове на стыке слов будут произносится как длинный «А» 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(наобум, соответствие, вообще, воображение)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i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гласные «Я» и «Е» в предударном слоге произносятся редуцировано между звуками «И» и «Е» 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(Метель, недель, бежать, лягушка)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kern="100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Безударные гласные «Я» и «Е» в начале слова произносятся между звуками «И» и «Е» с предшествующим «Й» </a:t>
            </a:r>
            <a:r>
              <a:rPr lang="ru-RU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(Егор, Ярославль)</a:t>
            </a:r>
            <a:endParaRPr lang="ru-RU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2AFFA02-7CFF-757D-26E5-2DDB8D081536}"/>
              </a:ext>
            </a:extLst>
          </p:cNvPr>
          <p:cNvSpPr/>
          <p:nvPr/>
        </p:nvSpPr>
        <p:spPr>
          <a:xfrm>
            <a:off x="838200" y="801666"/>
            <a:ext cx="10515600" cy="167848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DA4CD9-3DFA-9744-61EA-754762FC75B2}"/>
              </a:ext>
            </a:extLst>
          </p:cNvPr>
          <p:cNvSpPr/>
          <p:nvPr/>
        </p:nvSpPr>
        <p:spPr>
          <a:xfrm>
            <a:off x="838200" y="2586625"/>
            <a:ext cx="10515600" cy="108976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C16DFCD-B548-7F6E-32AE-994E98800364}"/>
              </a:ext>
            </a:extLst>
          </p:cNvPr>
          <p:cNvSpPr/>
          <p:nvPr/>
        </p:nvSpPr>
        <p:spPr>
          <a:xfrm>
            <a:off x="838200" y="4296428"/>
            <a:ext cx="10515600" cy="78287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8D2D0B6-D30C-F0C3-D840-6B90958D5DD1}"/>
              </a:ext>
            </a:extLst>
          </p:cNvPr>
          <p:cNvSpPr/>
          <p:nvPr/>
        </p:nvSpPr>
        <p:spPr>
          <a:xfrm>
            <a:off x="838200" y="5161539"/>
            <a:ext cx="10515600" cy="89479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42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178E4-784F-7007-F14F-865BA7677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6E885E-EBD7-68CF-3C3D-859E50550E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" y="0"/>
            <a:ext cx="12188388" cy="6858000"/>
          </a:xfrm>
        </p:spPr>
      </p:pic>
    </p:spTree>
    <p:extLst>
      <p:ext uri="{BB962C8B-B14F-4D97-AF65-F5344CB8AC3E}">
        <p14:creationId xmlns:p14="http://schemas.microsoft.com/office/powerpoint/2010/main" val="1358694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28CB0F-C3B6-0BBF-BE75-3E318C337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5D36F7A-1741-A2A5-6825-5031CC25F5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F8FB2F77-D4A1-BA3D-B82B-D824C88D288B}"/>
              </a:ext>
            </a:extLst>
          </p:cNvPr>
          <p:cNvSpPr/>
          <p:nvPr/>
        </p:nvSpPr>
        <p:spPr>
          <a:xfrm>
            <a:off x="0" y="4223987"/>
            <a:ext cx="12356926" cy="2558857"/>
          </a:xfrm>
          <a:custGeom>
            <a:avLst/>
            <a:gdLst>
              <a:gd name="connsiteX0" fmla="*/ 0 w 12356926"/>
              <a:gd name="connsiteY0" fmla="*/ 2558857 h 2558857"/>
              <a:gd name="connsiteX1" fmla="*/ 989557 w 12356926"/>
              <a:gd name="connsiteY1" fmla="*/ 1174731 h 2558857"/>
              <a:gd name="connsiteX2" fmla="*/ 2730674 w 12356926"/>
              <a:gd name="connsiteY2" fmla="*/ 2439859 h 2558857"/>
              <a:gd name="connsiteX3" fmla="*/ 3588707 w 12356926"/>
              <a:gd name="connsiteY3" fmla="*/ 1206046 h 2558857"/>
              <a:gd name="connsiteX4" fmla="*/ 4108537 w 12356926"/>
              <a:gd name="connsiteY4" fmla="*/ 1826084 h 2558857"/>
              <a:gd name="connsiteX5" fmla="*/ 4672209 w 12356926"/>
              <a:gd name="connsiteY5" fmla="*/ 861580 h 2558857"/>
              <a:gd name="connsiteX6" fmla="*/ 5386192 w 12356926"/>
              <a:gd name="connsiteY6" fmla="*/ 1431514 h 2558857"/>
              <a:gd name="connsiteX7" fmla="*/ 6068861 w 12356926"/>
              <a:gd name="connsiteY7" fmla="*/ 2126709 h 2558857"/>
              <a:gd name="connsiteX8" fmla="*/ 6400800 w 12356926"/>
              <a:gd name="connsiteY8" fmla="*/ 980577 h 2558857"/>
              <a:gd name="connsiteX9" fmla="*/ 6801633 w 12356926"/>
              <a:gd name="connsiteY9" fmla="*/ 942999 h 2558857"/>
              <a:gd name="connsiteX10" fmla="*/ 7283885 w 12356926"/>
              <a:gd name="connsiteY10" fmla="*/ 1788506 h 2558857"/>
              <a:gd name="connsiteX11" fmla="*/ 8060499 w 12356926"/>
              <a:gd name="connsiteY11" fmla="*/ 598533 h 2558857"/>
              <a:gd name="connsiteX12" fmla="*/ 8317283 w 12356926"/>
              <a:gd name="connsiteY12" fmla="*/ 66177 h 2558857"/>
              <a:gd name="connsiteX13" fmla="*/ 9269261 w 12356926"/>
              <a:gd name="connsiteY13" fmla="*/ 2064079 h 2558857"/>
              <a:gd name="connsiteX14" fmla="*/ 12356926 w 12356926"/>
              <a:gd name="connsiteY14" fmla="*/ 2201865 h 25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356926" h="2558857">
                <a:moveTo>
                  <a:pt x="0" y="2558857"/>
                </a:moveTo>
                <a:cubicBezTo>
                  <a:pt x="267222" y="1876710"/>
                  <a:pt x="534445" y="1194564"/>
                  <a:pt x="989557" y="1174731"/>
                </a:cubicBezTo>
                <a:cubicBezTo>
                  <a:pt x="1444669" y="1154898"/>
                  <a:pt x="2297482" y="2434640"/>
                  <a:pt x="2730674" y="2439859"/>
                </a:cubicBezTo>
                <a:cubicBezTo>
                  <a:pt x="3163866" y="2445078"/>
                  <a:pt x="3359063" y="1308342"/>
                  <a:pt x="3588707" y="1206046"/>
                </a:cubicBezTo>
                <a:cubicBezTo>
                  <a:pt x="3818351" y="1103750"/>
                  <a:pt x="3927953" y="1883495"/>
                  <a:pt x="4108537" y="1826084"/>
                </a:cubicBezTo>
                <a:cubicBezTo>
                  <a:pt x="4289121" y="1768673"/>
                  <a:pt x="4459267" y="927342"/>
                  <a:pt x="4672209" y="861580"/>
                </a:cubicBezTo>
                <a:cubicBezTo>
                  <a:pt x="4885151" y="795818"/>
                  <a:pt x="5153417" y="1220659"/>
                  <a:pt x="5386192" y="1431514"/>
                </a:cubicBezTo>
                <a:cubicBezTo>
                  <a:pt x="5618967" y="1642369"/>
                  <a:pt x="5899760" y="2201865"/>
                  <a:pt x="6068861" y="2126709"/>
                </a:cubicBezTo>
                <a:cubicBezTo>
                  <a:pt x="6237962" y="2051553"/>
                  <a:pt x="6278671" y="1177862"/>
                  <a:pt x="6400800" y="980577"/>
                </a:cubicBezTo>
                <a:cubicBezTo>
                  <a:pt x="6522929" y="783292"/>
                  <a:pt x="6654452" y="808344"/>
                  <a:pt x="6801633" y="942999"/>
                </a:cubicBezTo>
                <a:cubicBezTo>
                  <a:pt x="6948814" y="1077654"/>
                  <a:pt x="7074074" y="1845917"/>
                  <a:pt x="7283885" y="1788506"/>
                </a:cubicBezTo>
                <a:cubicBezTo>
                  <a:pt x="7493696" y="1731095"/>
                  <a:pt x="7888266" y="885588"/>
                  <a:pt x="8060499" y="598533"/>
                </a:cubicBezTo>
                <a:cubicBezTo>
                  <a:pt x="8232732" y="311478"/>
                  <a:pt x="8115823" y="-178081"/>
                  <a:pt x="8317283" y="66177"/>
                </a:cubicBezTo>
                <a:cubicBezTo>
                  <a:pt x="8518743" y="310435"/>
                  <a:pt x="8595987" y="1708131"/>
                  <a:pt x="9269261" y="2064079"/>
                </a:cubicBezTo>
                <a:cubicBezTo>
                  <a:pt x="9942535" y="2420027"/>
                  <a:pt x="11804737" y="2361572"/>
                  <a:pt x="12356926" y="2201865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B275AA4D-FFC0-D5BB-A930-E7762A54254F}"/>
              </a:ext>
            </a:extLst>
          </p:cNvPr>
          <p:cNvGrpSpPr/>
          <p:nvPr/>
        </p:nvGrpSpPr>
        <p:grpSpPr>
          <a:xfrm>
            <a:off x="9438249" y="4272643"/>
            <a:ext cx="2280600" cy="2092680"/>
            <a:chOff x="9405592" y="4327072"/>
            <a:chExt cx="2280600" cy="2092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BF10F77C-6F22-A408-C2D8-B6A162506950}"/>
                    </a:ext>
                  </a:extLst>
                </p14:cNvPr>
                <p14:cNvContentPartPr/>
                <p14:nvPr/>
              </p14:nvContentPartPr>
              <p14:xfrm>
                <a:off x="10136752" y="4653592"/>
                <a:ext cx="228600" cy="323280"/>
              </p14:xfrm>
            </p:contentPart>
          </mc:Choice>
          <mc:Fallback xmlns=""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BF10F77C-6F22-A408-C2D8-B6A16250695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101112" y="4581592"/>
                  <a:ext cx="300240" cy="46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9" name="Рукописный ввод 18">
                  <a:extLst>
                    <a:ext uri="{FF2B5EF4-FFF2-40B4-BE49-F238E27FC236}">
                      <a16:creationId xmlns:a16="http://schemas.microsoft.com/office/drawing/2014/main" id="{5F115279-C3E5-CFC1-DF59-DC10EEF2BC26}"/>
                    </a:ext>
                  </a:extLst>
                </p14:cNvPr>
                <p14:cNvContentPartPr/>
                <p14:nvPr/>
              </p14:nvContentPartPr>
              <p14:xfrm>
                <a:off x="10120912" y="4696792"/>
                <a:ext cx="239040" cy="306720"/>
              </p14:xfrm>
            </p:contentPart>
          </mc:Choice>
          <mc:Fallback xmlns="">
            <p:pic>
              <p:nvPicPr>
                <p:cNvPr id="19" name="Рукописный ввод 18">
                  <a:extLst>
                    <a:ext uri="{FF2B5EF4-FFF2-40B4-BE49-F238E27FC236}">
                      <a16:creationId xmlns:a16="http://schemas.microsoft.com/office/drawing/2014/main" id="{5F115279-C3E5-CFC1-DF59-DC10EEF2BC2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085272" y="4625152"/>
                  <a:ext cx="310680" cy="45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0" name="Рукописный ввод 19">
                  <a:extLst>
                    <a:ext uri="{FF2B5EF4-FFF2-40B4-BE49-F238E27FC236}">
                      <a16:creationId xmlns:a16="http://schemas.microsoft.com/office/drawing/2014/main" id="{71BCC807-08E4-F29B-4E50-090738DFA3F0}"/>
                    </a:ext>
                  </a:extLst>
                </p14:cNvPr>
                <p14:cNvContentPartPr/>
                <p14:nvPr/>
              </p14:nvContentPartPr>
              <p14:xfrm>
                <a:off x="10724272" y="4740712"/>
                <a:ext cx="236160" cy="321840"/>
              </p14:xfrm>
            </p:contentPart>
          </mc:Choice>
          <mc:Fallback xmlns="">
            <p:pic>
              <p:nvPicPr>
                <p:cNvPr id="20" name="Рукописный ввод 19">
                  <a:extLst>
                    <a:ext uri="{FF2B5EF4-FFF2-40B4-BE49-F238E27FC236}">
                      <a16:creationId xmlns:a16="http://schemas.microsoft.com/office/drawing/2014/main" id="{71BCC807-08E4-F29B-4E50-090738DFA3F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688272" y="4669072"/>
                  <a:ext cx="307800" cy="46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C8BBDE8B-0093-A87C-B81E-0E8E85FDC758}"/>
                    </a:ext>
                  </a:extLst>
                </p14:cNvPr>
                <p14:cNvContentPartPr/>
                <p14:nvPr/>
              </p14:nvContentPartPr>
              <p14:xfrm>
                <a:off x="10665952" y="4734592"/>
                <a:ext cx="421560" cy="380520"/>
              </p14:xfrm>
            </p:contentPart>
          </mc:Choice>
          <mc:Fallback xmlns=""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C8BBDE8B-0093-A87C-B81E-0E8E85FDC75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0629952" y="4662952"/>
                  <a:ext cx="493200" cy="52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2" name="Рукописный ввод 21">
                  <a:extLst>
                    <a:ext uri="{FF2B5EF4-FFF2-40B4-BE49-F238E27FC236}">
                      <a16:creationId xmlns:a16="http://schemas.microsoft.com/office/drawing/2014/main" id="{562D5C8C-2CA7-5841-C0F7-236FC1A317F7}"/>
                    </a:ext>
                  </a:extLst>
                </p14:cNvPr>
                <p14:cNvContentPartPr/>
                <p14:nvPr/>
              </p14:nvContentPartPr>
              <p14:xfrm>
                <a:off x="10133512" y="5484112"/>
                <a:ext cx="802800" cy="377640"/>
              </p14:xfrm>
            </p:contentPart>
          </mc:Choice>
          <mc:Fallback xmlns="">
            <p:pic>
              <p:nvPicPr>
                <p:cNvPr id="22" name="Рукописный ввод 21">
                  <a:extLst>
                    <a:ext uri="{FF2B5EF4-FFF2-40B4-BE49-F238E27FC236}">
                      <a16:creationId xmlns:a16="http://schemas.microsoft.com/office/drawing/2014/main" id="{562D5C8C-2CA7-5841-C0F7-236FC1A317F7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0097512" y="5412472"/>
                  <a:ext cx="874440" cy="52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3" name="Рукописный ввод 22">
                  <a:extLst>
                    <a:ext uri="{FF2B5EF4-FFF2-40B4-BE49-F238E27FC236}">
                      <a16:creationId xmlns:a16="http://schemas.microsoft.com/office/drawing/2014/main" id="{57F8675B-D954-412C-E635-5D02ACD70978}"/>
                    </a:ext>
                  </a:extLst>
                </p14:cNvPr>
                <p14:cNvContentPartPr/>
                <p14:nvPr/>
              </p14:nvContentPartPr>
              <p14:xfrm>
                <a:off x="9405592" y="4327072"/>
                <a:ext cx="2280600" cy="2092680"/>
              </p14:xfrm>
            </p:contentPart>
          </mc:Choice>
          <mc:Fallback xmlns="">
            <p:pic>
              <p:nvPicPr>
                <p:cNvPr id="23" name="Рукописный ввод 22">
                  <a:extLst>
                    <a:ext uri="{FF2B5EF4-FFF2-40B4-BE49-F238E27FC236}">
                      <a16:creationId xmlns:a16="http://schemas.microsoft.com/office/drawing/2014/main" id="{57F8675B-D954-412C-E635-5D02ACD70978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369952" y="4255432"/>
                  <a:ext cx="2352240" cy="2236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74190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25957-DF93-A1C5-1AB3-FC18716E5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F42A85-D3D9-6817-8492-C25A92A7DB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" y="0"/>
            <a:ext cx="12188388" cy="6858000"/>
          </a:xfrm>
        </p:spPr>
      </p:pic>
    </p:spTree>
    <p:extLst>
      <p:ext uri="{BB962C8B-B14F-4D97-AF65-F5344CB8AC3E}">
        <p14:creationId xmlns:p14="http://schemas.microsoft.com/office/powerpoint/2010/main" val="3325395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33DA7-A496-6CE8-F21E-BDBD52C4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9D8DBB-B6A2-8173-279A-313BC32DD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3"/>
            <a:ext cx="12192000" cy="6860033"/>
          </a:xfrm>
        </p:spPr>
      </p:pic>
    </p:spTree>
    <p:extLst>
      <p:ext uri="{BB962C8B-B14F-4D97-AF65-F5344CB8AC3E}">
        <p14:creationId xmlns:p14="http://schemas.microsoft.com/office/powerpoint/2010/main" val="3733657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280</Words>
  <Application>Microsoft Office PowerPoint</Application>
  <PresentationFormat>Широкоэкранный</PresentationFormat>
  <Paragraphs>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Правила орфоэпии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Катарина Лебедева</dc:creator>
  <cp:lastModifiedBy>Катарина Лебедева</cp:lastModifiedBy>
  <cp:revision>6</cp:revision>
  <dcterms:created xsi:type="dcterms:W3CDTF">2024-10-23T07:05:48Z</dcterms:created>
  <dcterms:modified xsi:type="dcterms:W3CDTF">2025-12-04T04:45:39Z</dcterms:modified>
</cp:coreProperties>
</file>