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69" d="100"/>
          <a:sy n="69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5;&#1088;&#1077;&#1079;&#1077;&#1085;&#1090;&#1072;&#1094;&#1080;&#1103;%20&#1052;.&#1040;\&#1043;&#1086;&#1083;&#1086;&#1089;%20002.m4a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77256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2490" y="384572"/>
            <a:ext cx="6099021" cy="6088856"/>
          </a:xfrm>
          <a:prstGeom prst="rect">
            <a:avLst/>
          </a:prstGeom>
        </p:spPr>
      </p:pic>
      <p:pic>
        <p:nvPicPr>
          <p:cNvPr id="3" name="zvuk-prihoda-multimediynogo-soobscheniy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725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32" y="1149"/>
            <a:ext cx="9145532" cy="6856851"/>
          </a:xfrm>
          <a:prstGeom prst="rect">
            <a:avLst/>
          </a:prstGeom>
        </p:spPr>
      </p:pic>
      <p:pic>
        <p:nvPicPr>
          <p:cNvPr id="3" name="Голос 00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6918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8640" y="0"/>
            <a:ext cx="11118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8599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44624" y="0"/>
            <a:ext cx="10254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2260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773"/>
            <a:ext cx="10332640" cy="688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631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03" r="17507" b="25420"/>
          <a:stretch/>
        </p:blipFill>
        <p:spPr>
          <a:xfrm>
            <a:off x="4661777" y="178050"/>
            <a:ext cx="4189253" cy="30786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9878"/>
            <a:ext cx="4053075" cy="3039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49" b="6189"/>
          <a:stretch/>
        </p:blipFill>
        <p:spPr>
          <a:xfrm>
            <a:off x="243000" y="3573016"/>
            <a:ext cx="4189041" cy="30368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864" r="20015"/>
          <a:stretch/>
        </p:blipFill>
        <p:spPr>
          <a:xfrm>
            <a:off x="4661777" y="3573016"/>
            <a:ext cx="4240609" cy="303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5638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74717" y="0"/>
            <a:ext cx="102934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839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Экран (4:3)</PresentationFormat>
  <Paragraphs>0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Yausheva</dc:creator>
  <cp:lastModifiedBy>Иван</cp:lastModifiedBy>
  <cp:revision>6</cp:revision>
  <dcterms:created xsi:type="dcterms:W3CDTF">2025-02-23T05:03:45Z</dcterms:created>
  <dcterms:modified xsi:type="dcterms:W3CDTF">2025-02-24T08:11:29Z</dcterms:modified>
</cp:coreProperties>
</file>