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5" r:id="rId1"/>
  </p:sldMasterIdLst>
  <p:notesMasterIdLst>
    <p:notesMasterId r:id="rId17"/>
  </p:notesMasterIdLst>
  <p:sldIdLst>
    <p:sldId id="256" r:id="rId2"/>
    <p:sldId id="290" r:id="rId3"/>
    <p:sldId id="259" r:id="rId4"/>
    <p:sldId id="273" r:id="rId5"/>
    <p:sldId id="269" r:id="rId6"/>
    <p:sldId id="292" r:id="rId7"/>
    <p:sldId id="277" r:id="rId8"/>
    <p:sldId id="285" r:id="rId9"/>
    <p:sldId id="276" r:id="rId10"/>
    <p:sldId id="281" r:id="rId11"/>
    <p:sldId id="295" r:id="rId12"/>
    <p:sldId id="293" r:id="rId13"/>
    <p:sldId id="287" r:id="rId14"/>
    <p:sldId id="278" r:id="rId15"/>
    <p:sldId id="29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>
        <p:scale>
          <a:sx n="94" d="100"/>
          <a:sy n="94" d="100"/>
        </p:scale>
        <p:origin x="-204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42FBC1-022A-4BBB-99C0-E4C37826D1DF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D6F53D-71DE-4928-9149-2246FF3FFC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560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6F53D-71DE-4928-9149-2246FF3FFC4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6F53D-71DE-4928-9149-2246FF3FFC4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6F53D-71DE-4928-9149-2246FF3FFC4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6F53D-71DE-4928-9149-2246FF3FFC4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6F53D-71DE-4928-9149-2246FF3FFC4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6F53D-71DE-4928-9149-2246FF3FFC4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6F53D-71DE-4928-9149-2246FF3FFC4B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66108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6F53D-71DE-4928-9149-2246FF3FFC4B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6F53D-71DE-4928-9149-2246FF3FFC4B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BC595B-53FB-410B-8165-ADC477A63832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139D75-88C6-4AB0-B5CD-06D84139602C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D6A45-B13F-4A68-BB57-2EE9FFB085FA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A99715-0869-47A7-876A-618535B3BD29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05A855-3669-428D-93B3-A6B94FAE1CF7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6C09ED-4966-4CC0-98FE-BEC4208C4A3A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0ABBC0-BF49-46DE-970E-B31946DEBC8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8484D7-B607-4984-8C6C-B32BB86FD07F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B0493-082D-4606-83BA-33A571B9C423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FB58AD-A89A-4D82-BE11-F1C98108992E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DF371E-95CE-4C19-BDC5-4B335F12246D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E52629-983F-494B-BB99-128C25DCC8E5}" type="slidenum">
              <a:rPr lang="ru-RU" smtClean="0">
                <a:solidFill>
                  <a:srgbClr val="FFFFFF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  <a:latin typeface="Arial" charset="0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lassnye-chasy.ru/prezentaciya-den-zemli" TargetMode="External"/><Relationship Id="rId2" Type="http://schemas.openxmlformats.org/officeDocument/2006/relationships/hyperlink" Target="http://volna.org/jekologija/dien_ziemli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день земли\0_9fd6_59044cf2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57105"/>
            <a:ext cx="9143999" cy="6931025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7488832" cy="5733256"/>
          </a:xfrm>
        </p:spPr>
        <p:txBody>
          <a:bodyPr>
            <a:normAutofit fontScale="90000"/>
          </a:bodyPr>
          <a:lstStyle/>
          <a:p>
            <a:pPr algn="r"/>
            <a:r>
              <a:rPr lang="ru-RU" sz="8000" b="1" i="1" dirty="0" smtClean="0">
                <a:solidFill>
                  <a:srgbClr val="002060"/>
                </a:solidFill>
                <a:latin typeface="Arial Black" pitchFamily="34" charset="0"/>
              </a:rPr>
              <a:t>Защитники</a:t>
            </a:r>
            <a:br>
              <a:rPr lang="ru-RU" sz="8000" b="1" i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8000" b="1" i="1" dirty="0" smtClean="0">
                <a:solidFill>
                  <a:srgbClr val="002060"/>
                </a:solidFill>
                <a:latin typeface="Arial Black" pitchFamily="34" charset="0"/>
              </a:rPr>
              <a:t>экологии</a:t>
            </a:r>
            <a:br>
              <a:rPr lang="ru-RU" sz="8000" b="1" i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8000" i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8000" i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FF00"/>
                </a:solidFill>
              </a:rPr>
              <a:t>.</a:t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>ГКОУ «</a:t>
            </a:r>
            <a:r>
              <a:rPr lang="ru-RU" sz="2000" dirty="0" err="1" smtClean="0">
                <a:solidFill>
                  <a:srgbClr val="FFFF00"/>
                </a:solidFill>
              </a:rPr>
              <a:t>Плоскошская</a:t>
            </a:r>
            <a:r>
              <a:rPr lang="ru-RU" sz="2000" dirty="0" smtClean="0">
                <a:solidFill>
                  <a:srgbClr val="FFFF00"/>
                </a:solidFill>
              </a:rPr>
              <a:t>                </a:t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>специальная</a:t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>школа-интернат»</a:t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>учитель географии: Лаврова Л.И.</a:t>
            </a:r>
            <a:br>
              <a:rPr lang="ru-RU" sz="2000" dirty="0" smtClean="0">
                <a:solidFill>
                  <a:srgbClr val="FFFF00"/>
                </a:solidFill>
              </a:rPr>
            </a:br>
            <a:endParaRPr lang="ru-RU" sz="8000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8303" y="253537"/>
            <a:ext cx="1835697" cy="79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Зелёный</a:t>
            </a:r>
            <a:br>
              <a:rPr lang="ru-RU" sz="2800" dirty="0" smtClean="0"/>
            </a:br>
            <a:r>
              <a:rPr lang="ru-RU" sz="2800" dirty="0" smtClean="0"/>
              <a:t>друг</a:t>
            </a:r>
            <a:endParaRPr lang="ru-RU" sz="2800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652120" y="1205825"/>
            <a:ext cx="2808312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 зелёные леса и лесные     чудеса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9461" name="Picture 5" descr="http://s40.radikal.ru/i089/1111/1b/cb0026fd13d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48680"/>
            <a:ext cx="4992555" cy="3600400"/>
          </a:xfrm>
          <a:prstGeom prst="rect">
            <a:avLst/>
          </a:prstGeom>
          <a:noFill/>
        </p:spPr>
      </p:pic>
      <p:pic>
        <p:nvPicPr>
          <p:cNvPr id="6" name="Picture 17" descr="http://900igr.net/Detskie_prezentatsii/nasekomye_i_ptitsy/Ptitsy_lesa_3.files/slide0006_image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132" y="4149081"/>
            <a:ext cx="1929628" cy="1800200"/>
          </a:xfrm>
          <a:prstGeom prst="rect">
            <a:avLst/>
          </a:prstGeom>
          <a:noFill/>
        </p:spPr>
      </p:pic>
      <p:pic>
        <p:nvPicPr>
          <p:cNvPr id="8" name="Picture 3" descr="http://image.newsru.com/pict/id/large/1375921_20110519175838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4149080"/>
            <a:ext cx="1944216" cy="1800200"/>
          </a:xfrm>
          <a:prstGeom prst="rect">
            <a:avLst/>
          </a:prstGeom>
          <a:noFill/>
        </p:spPr>
      </p:pic>
      <p:pic>
        <p:nvPicPr>
          <p:cNvPr id="10" name="Picture 13" descr="http://wallpaper.goodfon.ru/image/259250-800x6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4149079"/>
            <a:ext cx="2088232" cy="1800201"/>
          </a:xfrm>
          <a:prstGeom prst="rect">
            <a:avLst/>
          </a:prstGeom>
          <a:noFill/>
        </p:spPr>
      </p:pic>
      <p:pic>
        <p:nvPicPr>
          <p:cNvPr id="11" name="Picture 5" descr="http://bm.img.com.ua/img/prikol/images/large/6/8/121586_19675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4149081"/>
            <a:ext cx="2016224" cy="1800200"/>
          </a:xfrm>
          <a:prstGeom prst="rect">
            <a:avLst/>
          </a:prstGeom>
          <a:noFill/>
        </p:spPr>
      </p:pic>
      <p:pic>
        <p:nvPicPr>
          <p:cNvPr id="12" name="Picture 15" descr="http://chessglum.com/phpBB3/uploads/000b/81/8f/15699-1-f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60098" y="548680"/>
            <a:ext cx="2136238" cy="2088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6241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H:\день земли\400_F_8986561_kgaYTKhNy68mQlS1Nh8drl3K8aonCK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55776" y="2564904"/>
            <a:ext cx="4482317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cs typeface="Aharoni" pitchFamily="2" charset="-79"/>
              </a:rPr>
              <a:t>Спортивный тур</a:t>
            </a:r>
          </a:p>
          <a:p>
            <a:endParaRPr lang="ru-RU" sz="3200" dirty="0">
              <a:cs typeface="Aharoni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63724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188640"/>
            <a:ext cx="4320480" cy="864096"/>
          </a:xfrm>
        </p:spPr>
        <p:txBody>
          <a:bodyPr>
            <a:normAutofit/>
          </a:bodyPr>
          <a:lstStyle/>
          <a:p>
            <a:r>
              <a:rPr lang="ru-RU" dirty="0" smtClean="0"/>
              <a:t>Вкусный конкурс</a:t>
            </a:r>
            <a:endParaRPr lang="ru-RU" dirty="0"/>
          </a:p>
        </p:txBody>
      </p:sp>
      <p:pic>
        <p:nvPicPr>
          <p:cNvPr id="2050" name="Picture 2" descr="C:\Users\One\Desktop\овощи. фрукт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784976" cy="48245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6405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2208" y="204912"/>
            <a:ext cx="7372240" cy="847824"/>
          </a:xfrm>
        </p:spPr>
        <p:txBody>
          <a:bodyPr/>
          <a:lstStyle/>
          <a:p>
            <a:pPr algn="ctr"/>
            <a:r>
              <a:rPr lang="ru-RU" dirty="0" smtClean="0"/>
              <a:t>Какое небо голубое</a:t>
            </a:r>
            <a:endParaRPr lang="ru-RU" dirty="0"/>
          </a:p>
        </p:txBody>
      </p:sp>
      <p:pic>
        <p:nvPicPr>
          <p:cNvPr id="25605" name="Picture 5" descr="http://trikky.ru/wp-content/blogs.dir/1/files/2011/06/cb18769680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052736"/>
            <a:ext cx="8858312" cy="482453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707904" y="5805264"/>
            <a:ext cx="2140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Воздух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214944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:\день земли\89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861048"/>
            <a:ext cx="8229600" cy="2218258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rgbClr val="FF0000"/>
                </a:solidFill>
                <a:latin typeface="Monotype Corsiva" pitchFamily="66" charset="0"/>
              </a:rPr>
              <a:t>Спасибо за внимание!</a:t>
            </a:r>
            <a:r>
              <a:rPr lang="ru-RU" sz="6600" dirty="0" smtClean="0">
                <a:solidFill>
                  <a:srgbClr val="FFFF00"/>
                </a:solidFill>
                <a:latin typeface="Monotype Corsiva" pitchFamily="66" charset="0"/>
              </a:rPr>
              <a:t/>
            </a:r>
            <a:br>
              <a:rPr lang="ru-RU" sz="6600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6600" dirty="0" smtClean="0">
                <a:solidFill>
                  <a:srgbClr val="002060"/>
                </a:solidFill>
                <a:latin typeface="Monotype Corsiva" pitchFamily="66" charset="0"/>
              </a:rPr>
              <a:t>Берегите нашу Землю!</a:t>
            </a:r>
            <a:endParaRPr lang="ru-RU" sz="66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928670"/>
            <a:ext cx="55264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Интернет-ресурсы</a:t>
            </a:r>
            <a:endParaRPr lang="ru-RU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1295376" y="2652706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57158" y="500042"/>
            <a:ext cx="8358246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1. </a:t>
            </a:r>
            <a:r>
              <a:rPr kumimoji="0" lang="en-US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</a:t>
            </a:r>
            <a:r>
              <a:rPr kumimoji="0" lang="ru-RU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://</a:t>
            </a:r>
            <a:r>
              <a:rPr kumimoji="0" lang="en-US" sz="28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volna</a:t>
            </a:r>
            <a:r>
              <a:rPr kumimoji="0" lang="ru-RU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.</a:t>
            </a:r>
            <a:r>
              <a:rPr kumimoji="0" lang="en-US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org</a:t>
            </a:r>
            <a:r>
              <a:rPr kumimoji="0" lang="ru-RU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/</a:t>
            </a:r>
            <a:r>
              <a:rPr kumimoji="0" lang="en-US" sz="28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jekologija</a:t>
            </a:r>
            <a:r>
              <a:rPr kumimoji="0" lang="ru-RU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/</a:t>
            </a:r>
            <a:r>
              <a:rPr kumimoji="0" lang="en-US" sz="28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dien</a:t>
            </a:r>
            <a:r>
              <a:rPr kumimoji="0" lang="ru-RU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_</a:t>
            </a:r>
            <a:r>
              <a:rPr kumimoji="0" lang="en-US" sz="28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ziemli</a:t>
            </a:r>
            <a:r>
              <a:rPr kumimoji="0" lang="ru-RU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kumimoji="0" lang="ru-RU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2. </a:t>
            </a:r>
            <a:r>
              <a:rPr kumimoji="0" lang="en-US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</a:t>
            </a:r>
            <a:r>
              <a:rPr kumimoji="0" lang="ru-RU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://</a:t>
            </a:r>
            <a:r>
              <a:rPr kumimoji="0" lang="en-US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www</a:t>
            </a:r>
            <a:r>
              <a:rPr kumimoji="0" lang="ru-RU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.</a:t>
            </a:r>
            <a:r>
              <a:rPr kumimoji="0" lang="en-US" sz="28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klassnye</a:t>
            </a:r>
            <a:r>
              <a:rPr kumimoji="0" lang="ru-RU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-</a:t>
            </a:r>
            <a:r>
              <a:rPr kumimoji="0" lang="en-US" sz="28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chasy</a:t>
            </a:r>
            <a:r>
              <a:rPr kumimoji="0" lang="ru-RU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.</a:t>
            </a:r>
            <a:r>
              <a:rPr kumimoji="0" lang="en-US" sz="28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ru</a:t>
            </a:r>
            <a:r>
              <a:rPr kumimoji="0" lang="ru-RU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/</a:t>
            </a:r>
            <a:r>
              <a:rPr kumimoji="0" lang="en-US" sz="28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prezentaciya</a:t>
            </a:r>
            <a:r>
              <a:rPr kumimoji="0" lang="ru-RU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-</a:t>
            </a:r>
            <a:r>
              <a:rPr kumimoji="0" lang="en-US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den</a:t>
            </a:r>
            <a:r>
              <a:rPr kumimoji="0" lang="ru-RU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-</a:t>
            </a:r>
            <a:r>
              <a:rPr kumimoji="0" lang="en-US" sz="28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zemli</a:t>
            </a:r>
            <a:endParaRPr kumimoji="0" lang="ru-RU" sz="28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https://yandex.ru/images/search?text=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день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%20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земли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4.http://vseotkritki.ru/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  <a:endParaRPr lang="ru-RU" sz="28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marsh_parkov-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6756442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H:\день земли\Rissa%20tridactyla%20s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861048"/>
            <a:ext cx="8229600" cy="257829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Garamond" pitchFamily="18" charset="0"/>
              </a:rPr>
              <a:t> 22 апреля-всемирный День Земли</a:t>
            </a:r>
            <a:endParaRPr lang="ru-RU" b="1" dirty="0">
              <a:solidFill>
                <a:srgbClr val="FFFF00"/>
              </a:solidFill>
              <a:latin typeface="Garamond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:\день земли\rukyzem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476672"/>
            <a:ext cx="8587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Такая маленькая и беззащитная</a:t>
            </a:r>
            <a:endParaRPr lang="ru-RU" sz="3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:\день земли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0" y="-24204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131840" y="1303313"/>
            <a:ext cx="42484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А что мы с вами можем сделать для спасения нашей планеты?</a:t>
            </a:r>
            <a:endParaRPr lang="ru-RU" sz="40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ne\Desktop\мусор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7984" cy="58463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One\Desktop\мусор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1123003"/>
            <a:ext cx="4716016" cy="47233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60032" y="476672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Мусорные монстры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147408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H:\день земли\543434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53244"/>
            <a:ext cx="8892480" cy="680475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634082"/>
          </a:xfrm>
        </p:spPr>
        <p:txBody>
          <a:bodyPr/>
          <a:lstStyle/>
          <a:p>
            <a:pPr algn="ctr"/>
            <a:r>
              <a:rPr lang="ru-RU" dirty="0" smtClean="0"/>
              <a:t>Вода</a:t>
            </a:r>
            <a:endParaRPr lang="ru-RU" dirty="0"/>
          </a:p>
        </p:txBody>
      </p:sp>
      <p:pic>
        <p:nvPicPr>
          <p:cNvPr id="23560" name="Picture 8" descr="http://zoo.kspu.ru/static/prp/ra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303" y="857232"/>
            <a:ext cx="8906853" cy="57150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93515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H:\день земли\400_F_8986561_kgaYTKhNy68mQlS1Nh8drl3K8aonCK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55776" y="2564904"/>
            <a:ext cx="4482317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cs typeface="Aharoni" pitchFamily="2" charset="-79"/>
              </a:rPr>
              <a:t>Спортивный тур</a:t>
            </a:r>
          </a:p>
          <a:p>
            <a:endParaRPr lang="ru-RU" sz="3200" dirty="0">
              <a:cs typeface="Aharoni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290</TotalTime>
  <Words>94</Words>
  <Application>Microsoft Office PowerPoint</Application>
  <PresentationFormat>Экран (4:3)</PresentationFormat>
  <Paragraphs>42</Paragraphs>
  <Slides>15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Горизонт</vt:lpstr>
      <vt:lpstr>Защитники экологии  . ГКОУ «Плоскошская                 специальная школа-интернат» учитель географии: Лаврова Л.И. </vt:lpstr>
      <vt:lpstr>Слайд 2</vt:lpstr>
      <vt:lpstr> 22 апреля-всемирный День Земли</vt:lpstr>
      <vt:lpstr>Слайд 4</vt:lpstr>
      <vt:lpstr>Слайд 5</vt:lpstr>
      <vt:lpstr>Слайд 6</vt:lpstr>
      <vt:lpstr>Слайд 7</vt:lpstr>
      <vt:lpstr>Вода</vt:lpstr>
      <vt:lpstr>Слайд 9</vt:lpstr>
      <vt:lpstr>Зелёный друг</vt:lpstr>
      <vt:lpstr>Слайд 11</vt:lpstr>
      <vt:lpstr>Вкусный конкурс</vt:lpstr>
      <vt:lpstr>Какое небо голубое</vt:lpstr>
      <vt:lpstr>Спасибо за внимание! Берегите нашу Землю!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Земли</dc:title>
  <dc:creator>Пользователь</dc:creator>
  <cp:lastModifiedBy>Admin</cp:lastModifiedBy>
  <cp:revision>56</cp:revision>
  <dcterms:created xsi:type="dcterms:W3CDTF">2011-03-30T15:48:53Z</dcterms:created>
  <dcterms:modified xsi:type="dcterms:W3CDTF">2017-01-19T10:45:27Z</dcterms:modified>
</cp:coreProperties>
</file>