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6" r:id="rId3"/>
    <p:sldId id="267" r:id="rId4"/>
    <p:sldId id="266" r:id="rId5"/>
    <p:sldId id="258" r:id="rId6"/>
    <p:sldId id="259" r:id="rId7"/>
    <p:sldId id="261" r:id="rId8"/>
    <p:sldId id="263" r:id="rId9"/>
    <p:sldId id="264" r:id="rId10"/>
    <p:sldId id="278" r:id="rId11"/>
    <p:sldId id="277" r:id="rId12"/>
    <p:sldId id="265" r:id="rId13"/>
    <p:sldId id="281" r:id="rId14"/>
    <p:sldId id="284" r:id="rId15"/>
    <p:sldId id="27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3" d="100"/>
          <a:sy n="83" d="100"/>
        </p:scale>
        <p:origin x="6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1012" y="374074"/>
            <a:ext cx="8689976" cy="101138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Проект-Вода в жизни человека</a:t>
            </a:r>
            <a:br>
              <a:rPr lang="ru-RU" dirty="0"/>
            </a:br>
            <a:r>
              <a:rPr lang="ru-RU" sz="2200" dirty="0"/>
              <a:t>подготовительная группа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2064328"/>
            <a:ext cx="8689976" cy="1759527"/>
          </a:xfrm>
        </p:spPr>
        <p:txBody>
          <a:bodyPr>
            <a:noAutofit/>
          </a:bodyPr>
          <a:lstStyle/>
          <a:p>
            <a:pPr algn="l"/>
            <a:r>
              <a:rPr lang="ru-RU" sz="2400" b="1" dirty="0"/>
              <a:t>Проблема:</a:t>
            </a:r>
            <a:r>
              <a:rPr lang="ru-RU" sz="2400" i="1" dirty="0"/>
              <a:t> </a:t>
            </a:r>
            <a:r>
              <a:rPr lang="ru-RU" sz="2400" dirty="0"/>
              <a:t>Отсутствие у детей представлений о значении воды в жизни человека, об основных источниках загрязнения воды, его последствиях, мероприятиях по предотвращению загрязнения воды.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23481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Взаимодействие с родителями – изготовление плаката «Берегите воду!»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143" y="2382982"/>
            <a:ext cx="6264387" cy="4017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981331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050626"/>
          </a:xfrm>
        </p:spPr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688" y="1669145"/>
            <a:ext cx="8420503" cy="44994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852810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546" y="0"/>
            <a:ext cx="10364451" cy="1596177"/>
          </a:xfrm>
        </p:spPr>
        <p:txBody>
          <a:bodyPr/>
          <a:lstStyle/>
          <a:p>
            <a:r>
              <a:rPr lang="ru-RU" b="1" dirty="0"/>
              <a:t>Заключительный этап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6571" y="1071865"/>
            <a:ext cx="10363826" cy="342410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sz="3600" b="1" dirty="0"/>
              <a:t>Развлечение  «Встреча с </a:t>
            </a:r>
            <a:r>
              <a:rPr lang="ru-RU" sz="3600" b="1" dirty="0" err="1"/>
              <a:t>Марсиком</a:t>
            </a:r>
            <a:r>
              <a:rPr lang="ru-RU" sz="3600" b="1" dirty="0"/>
              <a:t>»</a:t>
            </a:r>
            <a:endParaRPr lang="ru-RU" sz="3600" dirty="0"/>
          </a:p>
          <a:p>
            <a:endParaRPr lang="ru-RU" sz="36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693" y="3212090"/>
            <a:ext cx="2054542" cy="3424237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657" y="1378764"/>
            <a:ext cx="3245978" cy="54099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2113948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214694"/>
            <a:ext cx="4225635" cy="438020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6071" y="2175452"/>
            <a:ext cx="3457300" cy="441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7491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718789"/>
            <a:ext cx="3020292" cy="39485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012" y="2718790"/>
            <a:ext cx="6143983" cy="36863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63552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011" y="333828"/>
            <a:ext cx="10364451" cy="1596177"/>
          </a:xfrm>
        </p:spPr>
        <p:txBody>
          <a:bodyPr>
            <a:normAutofit fontScale="90000"/>
          </a:bodyPr>
          <a:lstStyle/>
          <a:p>
            <a:r>
              <a:rPr lang="ru-RU" dirty="0"/>
              <a:t>Спасибо за внимание!</a:t>
            </a:r>
            <a:br>
              <a:rPr lang="ru-RU" dirty="0"/>
            </a:br>
            <a:r>
              <a:rPr lang="ru-RU" dirty="0"/>
              <a:t>МКДОУ </a:t>
            </a:r>
            <a:r>
              <a:rPr lang="ru-RU" dirty="0" err="1"/>
              <a:t>Рассветовский</a:t>
            </a:r>
            <a:r>
              <a:rPr lang="ru-RU" dirty="0"/>
              <a:t> детский сад «Солнышко»- воспитатель Писарькова С.М.- </a:t>
            </a:r>
            <a:r>
              <a:rPr lang="ru-RU"/>
              <a:t>2022 год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75" y="1930005"/>
            <a:ext cx="4101086" cy="4776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7430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743" y="420914"/>
            <a:ext cx="9768114" cy="6052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002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29262" y="1509092"/>
            <a:ext cx="1064022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pPr lvl="0"/>
            <a:r>
              <a:rPr lang="ru-RU" sz="2000" dirty="0"/>
              <a:t>Систематизировать и расширить представления детей о свойствах воды.</a:t>
            </a:r>
          </a:p>
          <a:p>
            <a:pPr lvl="0"/>
            <a:r>
              <a:rPr lang="ru-RU" sz="2000" dirty="0"/>
              <a:t>Способствовать формированию позитивного отношения к воде (познавательного, бережного, </a:t>
            </a:r>
          </a:p>
          <a:p>
            <a:r>
              <a:rPr lang="ru-RU" sz="2000" dirty="0"/>
              <a:t>созидательного).</a:t>
            </a:r>
          </a:p>
          <a:p>
            <a:pPr lvl="0"/>
            <a:r>
              <a:rPr lang="ru-RU" sz="2000" dirty="0"/>
              <a:t>Развивать умение формулировать проблему, анализировать ситуации, планировать эксперимент, продумывать ход деятельности для получения желаемого результата, делать выводы на основе практического опыта.</a:t>
            </a:r>
          </a:p>
          <a:p>
            <a:pPr lvl="0"/>
            <a:r>
              <a:rPr lang="ru-RU" sz="2000" dirty="0"/>
              <a:t>Активизировать природоведческий словарь ребенка.</a:t>
            </a:r>
          </a:p>
          <a:p>
            <a:pPr lvl="0"/>
            <a:r>
              <a:rPr lang="ru-RU" sz="2000" dirty="0"/>
              <a:t>Воспитывать любознательность, обращая внимание на значение воды для растений, животных и человека.</a:t>
            </a:r>
          </a:p>
          <a:p>
            <a:endParaRPr lang="ru-RU" sz="2000" dirty="0"/>
          </a:p>
          <a:p>
            <a:endParaRPr lang="ru-RU" sz="2000" dirty="0"/>
          </a:p>
          <a:p>
            <a:pPr lv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303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718" y="1408982"/>
            <a:ext cx="6938452" cy="1596177"/>
          </a:xfrm>
        </p:spPr>
        <p:txBody>
          <a:bodyPr/>
          <a:lstStyle/>
          <a:p>
            <a:r>
              <a:rPr lang="ru-RU" b="1" i="1" dirty="0"/>
              <a:t>Цель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4718" y="2870966"/>
            <a:ext cx="638562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800" dirty="0"/>
              <a:t>Формирование у детей осознанного, бережного отношения к воде, как важному природному ресурсу, то есть воспитание экологического сознания. </a:t>
            </a:r>
          </a:p>
        </p:txBody>
      </p:sp>
      <p:pic>
        <p:nvPicPr>
          <p:cNvPr id="5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7" t="597" b="1"/>
          <a:stretch/>
        </p:blipFill>
        <p:spPr>
          <a:xfrm>
            <a:off x="8142513" y="1567543"/>
            <a:ext cx="3294743" cy="46445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3977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77774"/>
          </a:xfrm>
        </p:spPr>
        <p:txBody>
          <a:bodyPr/>
          <a:lstStyle/>
          <a:p>
            <a:r>
              <a:rPr lang="ru-RU" dirty="0"/>
              <a:t>Предполагаемый результат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1219200"/>
            <a:ext cx="10363826" cy="457199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 lvl="0"/>
            <a:r>
              <a:rPr lang="ru-RU" sz="7000" dirty="0"/>
              <a:t>Воспитание у детей бережного отношения к объектам окружающего мира, умения видеть красоту окружающего мира.</a:t>
            </a:r>
          </a:p>
          <a:p>
            <a:pPr lvl="0"/>
            <a:r>
              <a:rPr lang="ru-RU" sz="7000" dirty="0"/>
              <a:t>Формирование представлений о некоторых природных объектах, явлениях, закономерностях; привитие навыков экологически грамотного поведения в природе и в быту.</a:t>
            </a:r>
          </a:p>
          <a:p>
            <a:pPr lvl="0"/>
            <a:r>
              <a:rPr lang="ru-RU" sz="7000" dirty="0"/>
              <a:t>Умения прогнозировать свои действия по отношению к окружающей среде; желания предпринимать определенные действия по ее сохранению и улучшению.</a:t>
            </a:r>
          </a:p>
          <a:p>
            <a:pPr lvl="0"/>
            <a:r>
              <a:rPr lang="ru-RU" sz="7000" dirty="0"/>
              <a:t>Обогащение словаря, развитие наблюдательности, любознательности, интереса к познавательной деятельности.</a:t>
            </a:r>
          </a:p>
          <a:p>
            <a:pPr lvl="0"/>
            <a:r>
              <a:rPr lang="ru-RU" sz="7000" dirty="0"/>
              <a:t>Ребенок может ставить проблему, находить пути решения, планировать, самостоятельно работать с информацией, быть ответственным партнером, уважать мнение собеседника.</a:t>
            </a:r>
          </a:p>
          <a:p>
            <a:pPr lvl="0"/>
            <a:r>
              <a:rPr lang="ru-RU" sz="7000" dirty="0"/>
              <a:t>Появление стимула для работы и познания с удовольствием, с желанием; формирование у детей опытно – исследовательских навыков.</a:t>
            </a:r>
          </a:p>
        </p:txBody>
      </p:sp>
    </p:spTree>
    <p:extLst>
      <p:ext uri="{BB962C8B-B14F-4D97-AF65-F5344CB8AC3E}">
        <p14:creationId xmlns:p14="http://schemas.microsoft.com/office/powerpoint/2010/main" val="1329594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игры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3200" dirty="0"/>
              <a:t>Подвижные игры: «Ходят капельки по кругу», «Ручеек», «Мы – водные животные». «Караси и щука», «На болоте». «Море волнуется» «Ручеек», «Капельки», «Удочка»</a:t>
            </a:r>
          </a:p>
          <a:p>
            <a:r>
              <a:rPr lang="ru-RU" sz="3200" dirty="0"/>
              <a:t>Дидактические игры: «Отвечай быстро», «Четвертый лишний», «Да – нет», «Кто быстрее соберет». «Подскажи словечко», «Круги на воде», игры с водой, игры со снегом.</a:t>
            </a:r>
          </a:p>
          <a:p>
            <a:endParaRPr lang="ru-RU" sz="3200" dirty="0"/>
          </a:p>
          <a:p>
            <a:endParaRPr lang="ru-RU" sz="3200" dirty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478375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08510" y="-14345"/>
            <a:ext cx="10364451" cy="1596177"/>
          </a:xfrm>
        </p:spPr>
        <p:txBody>
          <a:bodyPr/>
          <a:lstStyle/>
          <a:p>
            <a:r>
              <a:rPr lang="ru-RU" b="1" i="1" dirty="0"/>
              <a:t>эксперименты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2886" y="1423663"/>
            <a:ext cx="8493462" cy="397829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Эксперимент: «Какой бывает вода?» (теплой, холодной, горячей).</a:t>
            </a:r>
          </a:p>
          <a:p>
            <a:r>
              <a:rPr lang="ru-RU" dirty="0"/>
              <a:t>Эксперименты: «Вода способна смачивать и очищать предметы», «Как выйти сухим из воды», «Поверхностное натяжение воды».</a:t>
            </a:r>
          </a:p>
          <a:p>
            <a:r>
              <a:rPr lang="ru-RU" dirty="0"/>
              <a:t>Игры-экспериментирование «Поможем воде стать чистой» Опыт </a:t>
            </a:r>
          </a:p>
          <a:p>
            <a:pPr marL="0" indent="0">
              <a:buNone/>
            </a:pPr>
            <a:r>
              <a:rPr lang="ru-RU" dirty="0"/>
              <a:t>«Очистка грязной воды». </a:t>
            </a:r>
          </a:p>
          <a:p>
            <a:r>
              <a:rPr lang="ru-RU" dirty="0" err="1"/>
              <a:t>Нод</a:t>
            </a:r>
            <a:r>
              <a:rPr lang="ru-RU" dirty="0"/>
              <a:t> «Водные ресурсы» с элементами экспериментирования</a:t>
            </a:r>
          </a:p>
          <a:p>
            <a:r>
              <a:rPr lang="ru-RU" dirty="0" err="1"/>
              <a:t>Нод</a:t>
            </a:r>
            <a:r>
              <a:rPr lang="ru-RU" dirty="0"/>
              <a:t> «вода в жизни человека с просмотром презентации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769" y="3164588"/>
            <a:ext cx="2604187" cy="34242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770" y="166254"/>
            <a:ext cx="2604187" cy="28962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27123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32912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28073" y="618518"/>
            <a:ext cx="10650153" cy="4257019"/>
          </a:xfrm>
        </p:spPr>
        <p:txBody>
          <a:bodyPr>
            <a:normAutofit fontScale="25000" lnSpcReduction="20000"/>
          </a:bodyPr>
          <a:lstStyle/>
          <a:p>
            <a:r>
              <a:rPr lang="ru-RU" sz="9600" dirty="0"/>
              <a:t>«Чтение художественной литературы»</a:t>
            </a:r>
          </a:p>
          <a:p>
            <a:r>
              <a:rPr lang="ru-RU" sz="9600" dirty="0"/>
              <a:t>Н. А. Рыжова «История одного пруда», «Жила – была </a:t>
            </a:r>
            <a:r>
              <a:rPr lang="ru-RU" sz="9600" dirty="0" err="1"/>
              <a:t>Река».Некрасов</a:t>
            </a:r>
            <a:r>
              <a:rPr lang="ru-RU" sz="9600" dirty="0"/>
              <a:t> «Дед </a:t>
            </a:r>
            <a:r>
              <a:rPr lang="ru-RU" sz="9600" dirty="0" err="1"/>
              <a:t>Мазай</a:t>
            </a:r>
            <a:r>
              <a:rPr lang="ru-RU" sz="9600" dirty="0"/>
              <a:t> и зайцы»,</a:t>
            </a:r>
            <a:r>
              <a:rPr lang="ru-RU" sz="9600" dirty="0" err="1"/>
              <a:t>Г.Андерсен</a:t>
            </a:r>
            <a:r>
              <a:rPr lang="ru-RU" sz="9600" dirty="0"/>
              <a:t> «</a:t>
            </a:r>
            <a:r>
              <a:rPr lang="ru-RU" sz="9600" dirty="0" err="1"/>
              <a:t>Дюймовочка</a:t>
            </a:r>
            <a:r>
              <a:rPr lang="ru-RU" sz="9600" dirty="0"/>
              <a:t>»</a:t>
            </a:r>
          </a:p>
          <a:p>
            <a:r>
              <a:rPr lang="ru-RU" sz="9600" dirty="0" err="1"/>
              <a:t>Продуктивная«Художественное</a:t>
            </a:r>
            <a:r>
              <a:rPr lang="ru-RU" sz="9600" dirty="0"/>
              <a:t> творчество» (аппликация) « Разноцветные рыбки» Рисование по мокрому фону «Весеннее небо», «Морской пейзаж</a:t>
            </a:r>
          </a:p>
          <a:p>
            <a:r>
              <a:rPr lang="ru-RU" sz="9600" dirty="0"/>
              <a:t>Использование музыки: ходьба по лужам, ручья, реки, озера</a:t>
            </a:r>
          </a:p>
          <a:p>
            <a:pPr lvl="0"/>
            <a:r>
              <a:rPr lang="ru-RU" sz="9600" dirty="0"/>
              <a:t>Рассматривание иллюстраций с изображением реки, озера, моря; предметных картинок с сюжетами использования воды.</a:t>
            </a:r>
          </a:p>
          <a:p>
            <a:pPr lvl="0"/>
            <a:r>
              <a:rPr lang="ru-RU" sz="9600" dirty="0"/>
              <a:t>Отгадывание загадок.</a:t>
            </a:r>
          </a:p>
          <a:p>
            <a:pPr lvl="0"/>
            <a:r>
              <a:rPr lang="ru-RU" sz="9600" dirty="0"/>
              <a:t>Наблюдения за природными явлениями, связанными с водой (изморось, иней, сосульки, капель, ручейки и т.д.)</a:t>
            </a:r>
          </a:p>
          <a:p>
            <a:endParaRPr lang="ru-RU" sz="6000" dirty="0"/>
          </a:p>
          <a:p>
            <a:endParaRPr lang="ru-RU" sz="6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638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Беседы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64393" y="1939636"/>
            <a:ext cx="10363826" cy="2527003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dirty="0"/>
              <a:t>Чтение художественной литературы о природе: Г.-Х. Андерсен «Русалочка», сказка «День рождения </a:t>
            </a:r>
            <a:r>
              <a:rPr lang="ru-RU" dirty="0" err="1"/>
              <a:t>Дельфиненка</a:t>
            </a:r>
            <a:r>
              <a:rPr lang="ru-RU" dirty="0"/>
              <a:t>», «Сказки и были о морях и океанах», , К. Чуковский «</a:t>
            </a:r>
            <a:r>
              <a:rPr lang="ru-RU" dirty="0" err="1"/>
              <a:t>Мойдодыр</a:t>
            </a:r>
            <a:r>
              <a:rPr lang="ru-RU" dirty="0"/>
              <a:t>», пересказ «К морю» Г.  </a:t>
            </a:r>
            <a:r>
              <a:rPr lang="ru-RU" dirty="0" err="1"/>
              <a:t>Негтрёв.Использова</a:t>
            </a:r>
            <a:endParaRPr lang="ru-RU" sz="11100" dirty="0"/>
          </a:p>
          <a:p>
            <a:pPr lvl="1"/>
            <a:r>
              <a:rPr lang="ru-RU" sz="8000" dirty="0"/>
              <a:t>Какие водоемы на нашей планете ты знаешь?</a:t>
            </a:r>
          </a:p>
          <a:p>
            <a:pPr lvl="1"/>
            <a:r>
              <a:rPr lang="ru-RU" sz="8000" dirty="0"/>
              <a:t>Чем отличается вода в морях и океанах от речной, озерной?</a:t>
            </a:r>
          </a:p>
          <a:p>
            <a:pPr lvl="1"/>
            <a:r>
              <a:rPr lang="ru-RU" sz="8000" dirty="0"/>
              <a:t>Какие свойства воды ты знаешь?</a:t>
            </a:r>
          </a:p>
          <a:p>
            <a:pPr lvl="1"/>
            <a:r>
              <a:rPr lang="ru-RU" sz="8000" dirty="0"/>
              <a:t>Зачем человеку нужна вода?</a:t>
            </a:r>
          </a:p>
          <a:p>
            <a:pPr lvl="1"/>
            <a:r>
              <a:rPr lang="ru-RU" sz="8000" dirty="0"/>
              <a:t>А еще кому нужна вода?</a:t>
            </a:r>
          </a:p>
          <a:p>
            <a:pPr lvl="1"/>
            <a:r>
              <a:rPr lang="ru-RU" sz="8000" dirty="0"/>
              <a:t>Что было бы, если бы с земли ушла вода?</a:t>
            </a:r>
          </a:p>
          <a:p>
            <a:pPr lvl="1"/>
            <a:r>
              <a:rPr lang="ru-RU" sz="8000" dirty="0"/>
              <a:t>Беседа «Кому нужна вода?», «Вода на Земле» Опыты: «Вода нужна всем», «Растения пьют воду», «У растения внутри есть вода».</a:t>
            </a:r>
          </a:p>
          <a:p>
            <a:pPr lvl="1"/>
            <a:r>
              <a:rPr lang="ru-RU" sz="8000" dirty="0"/>
              <a:t>Безопасность на воде</a:t>
            </a:r>
          </a:p>
          <a:p>
            <a:pPr lvl="1"/>
            <a:endParaRPr lang="ru-RU" sz="8000" dirty="0"/>
          </a:p>
          <a:p>
            <a:pPr marL="457200" lvl="1" indent="0">
              <a:buNone/>
            </a:pPr>
            <a:endParaRPr lang="ru-RU" sz="8000" dirty="0"/>
          </a:p>
          <a:p>
            <a:pPr lvl="1"/>
            <a:endParaRPr lang="ru-RU" dirty="0"/>
          </a:p>
          <a:p>
            <a:endParaRPr lang="ru-RU" sz="11100" dirty="0"/>
          </a:p>
        </p:txBody>
      </p:sp>
    </p:spTree>
    <p:extLst>
      <p:ext uri="{BB962C8B-B14F-4D97-AF65-F5344CB8AC3E}">
        <p14:creationId xmlns:p14="http://schemas.microsoft.com/office/powerpoint/2010/main" val="2830109066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103</TotalTime>
  <Words>678</Words>
  <Application>Microsoft Office PowerPoint</Application>
  <PresentationFormat>Широкоэкранный</PresentationFormat>
  <Paragraphs>63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Arial</vt:lpstr>
      <vt:lpstr>Tw Cen MT</vt:lpstr>
      <vt:lpstr>Капля</vt:lpstr>
      <vt:lpstr>Проект-Вода в жизни человека подготовительная группа</vt:lpstr>
      <vt:lpstr>Спасибо за внимание!</vt:lpstr>
      <vt:lpstr>задачи</vt:lpstr>
      <vt:lpstr>Цель</vt:lpstr>
      <vt:lpstr>Предполагаемый результат</vt:lpstr>
      <vt:lpstr>игры</vt:lpstr>
      <vt:lpstr>эксперименты</vt:lpstr>
      <vt:lpstr> </vt:lpstr>
      <vt:lpstr>Беседы</vt:lpstr>
      <vt:lpstr>Взаимодействие с родителями – изготовление плаката «Берегите воду!»</vt:lpstr>
      <vt:lpstr>Спасибо за внимание!</vt:lpstr>
      <vt:lpstr>Заключительный этап проекта:</vt:lpstr>
      <vt:lpstr>Презентация PowerPoint</vt:lpstr>
      <vt:lpstr>Презентация PowerPoint</vt:lpstr>
      <vt:lpstr>Спасибо за внимание! МКДОУ Рассветовский детский сад «Солнышко»- воспитатель Писарькова С.М.- 2022 год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 Писарькова</cp:lastModifiedBy>
  <cp:revision>14</cp:revision>
  <dcterms:created xsi:type="dcterms:W3CDTF">2019-04-17T12:47:45Z</dcterms:created>
  <dcterms:modified xsi:type="dcterms:W3CDTF">2022-01-30T11:43:49Z</dcterms:modified>
</cp:coreProperties>
</file>